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4AEB2-6E6E-4B52-9292-3C8F423C6944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694A9-1DAB-4276-87D4-496D2B2855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94A9-1DAB-4276-87D4-496D2B285574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21-02-2023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Bella Ciao</a:t>
            </a:r>
            <a:br>
              <a:rPr lang="da-DK" sz="2200" b="1" dirty="0" smtClean="0"/>
            </a:br>
            <a:r>
              <a:rPr lang="da-DK" sz="1800" dirty="0" smtClean="0"/>
              <a:t>Tekst: Italiensk traditionel	Musik: Bjarne Jes Hansen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8</a:t>
            </a:r>
            <a:endParaRPr lang="da-DK" dirty="0"/>
          </a:p>
        </p:txBody>
      </p:sp>
      <p:pic>
        <p:nvPicPr>
          <p:cNvPr id="8196" name="Picture 4" descr="http://cdn.theatlanticwire.com/img/upload/2012/11/14/shutterstock_105624626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92488" cy="2739941"/>
          </a:xfrm>
          <a:prstGeom prst="rect">
            <a:avLst/>
          </a:prstGeom>
          <a:noFill/>
        </p:spPr>
      </p:pic>
      <p:pic>
        <p:nvPicPr>
          <p:cNvPr id="8198" name="Picture 6" descr="http://www.bt.dk/sites/default/files-dk/node-images/820/4/4820780-akj_brevkasse_do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57700"/>
            <a:ext cx="3600400" cy="2439652"/>
          </a:xfrm>
          <a:prstGeom prst="rect">
            <a:avLst/>
          </a:prstGeom>
          <a:noFill/>
        </p:spPr>
      </p:pic>
      <p:pic>
        <p:nvPicPr>
          <p:cNvPr id="8200" name="Picture 8" descr="http://images.cdn.fotopedia.com/flickr-386529128-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672408" cy="2753015"/>
          </a:xfrm>
          <a:prstGeom prst="rect">
            <a:avLst/>
          </a:prstGeom>
          <a:noFill/>
        </p:spPr>
      </p:pic>
      <p:sp>
        <p:nvSpPr>
          <p:cNvPr id="9" name="Tekstboks 8"/>
          <p:cNvSpPr txBox="1"/>
          <p:nvPr/>
        </p:nvSpPr>
        <p:spPr>
          <a:xfrm>
            <a:off x="4860032" y="418034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1.</a:t>
            </a:r>
          </a:p>
          <a:p>
            <a:pPr marL="342900" indent="-342900"/>
            <a:r>
              <a:rPr lang="da-DK" dirty="0" smtClean="0"/>
              <a:t>En tidlig morgen, </a:t>
            </a:r>
          </a:p>
          <a:p>
            <a:pPr marL="342900" indent="-342900"/>
            <a:r>
              <a:rPr lang="da-DK" dirty="0" smtClean="0"/>
              <a:t>hvor jeg var doven</a:t>
            </a:r>
          </a:p>
          <a:p>
            <a:pPr marL="342900" indent="-342900"/>
            <a:r>
              <a:rPr lang="it-IT" i="1" dirty="0" smtClean="0"/>
              <a:t>Bella </a:t>
            </a:r>
            <a:r>
              <a:rPr lang="it-IT" i="1" dirty="0" smtClean="0"/>
              <a:t>ciao, bella </a:t>
            </a:r>
            <a:r>
              <a:rPr lang="it-IT" i="1" dirty="0" smtClean="0"/>
              <a:t>ciao,</a:t>
            </a:r>
          </a:p>
          <a:p>
            <a:pPr marL="342900" indent="-342900"/>
            <a:r>
              <a:rPr lang="it-IT" i="1" dirty="0" smtClean="0"/>
              <a:t>bella </a:t>
            </a:r>
            <a:r>
              <a:rPr lang="it-IT" i="1" dirty="0" smtClean="0"/>
              <a:t>ciao, </a:t>
            </a:r>
            <a:r>
              <a:rPr lang="it-IT" i="1" dirty="0" smtClean="0"/>
              <a:t>ciao, ciao</a:t>
            </a:r>
            <a:r>
              <a:rPr lang="it-IT" i="1" dirty="0" smtClean="0"/>
              <a:t>, </a:t>
            </a:r>
            <a:endParaRPr lang="da-DK" i="1" dirty="0" smtClean="0"/>
          </a:p>
          <a:p>
            <a:pPr marL="342900" indent="-342900"/>
            <a:r>
              <a:rPr lang="da-DK" dirty="0" smtClean="0"/>
              <a:t>en tidlig morgen,</a:t>
            </a:r>
          </a:p>
          <a:p>
            <a:pPr marL="342900" indent="-342900"/>
            <a:r>
              <a:rPr lang="da-DK" dirty="0" smtClean="0"/>
              <a:t>hvor jeg var doven,</a:t>
            </a:r>
          </a:p>
          <a:p>
            <a:pPr marL="342900" indent="-342900"/>
            <a:r>
              <a:rPr lang="da-DK" dirty="0" smtClean="0"/>
              <a:t>blev jeg liggende i min seng</a:t>
            </a:r>
            <a:r>
              <a:rPr lang="da-DK" dirty="0" smtClean="0"/>
              <a:t>.</a:t>
            </a:r>
            <a:endParaRPr lang="da-DK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8</a:t>
            </a:r>
            <a:endParaRPr lang="da-DK" dirty="0"/>
          </a:p>
        </p:txBody>
      </p:sp>
      <p:pic>
        <p:nvPicPr>
          <p:cNvPr id="7170" name="Picture 2" descr="http://www.libertynews.com/wp-content/uploads/2013/05/Storm-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336704" cy="3362291"/>
          </a:xfrm>
          <a:prstGeom prst="rect">
            <a:avLst/>
          </a:prstGeom>
          <a:noFill/>
        </p:spPr>
      </p:pic>
      <p:pic>
        <p:nvPicPr>
          <p:cNvPr id="7176" name="Picture 8" descr="http://www.kidcyber.com.au/IMAGES/lightnj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3600400" cy="2331259"/>
          </a:xfrm>
          <a:prstGeom prst="rect">
            <a:avLst/>
          </a:prstGeom>
          <a:noFill/>
        </p:spPr>
      </p:pic>
      <p:sp>
        <p:nvSpPr>
          <p:cNvPr id="8" name="Tekstboks 7"/>
          <p:cNvSpPr txBox="1"/>
          <p:nvPr/>
        </p:nvSpPr>
        <p:spPr>
          <a:xfrm>
            <a:off x="4860032" y="418034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2.</a:t>
            </a:r>
            <a:endParaRPr lang="da-DK" dirty="0" smtClean="0"/>
          </a:p>
          <a:p>
            <a:r>
              <a:rPr lang="da-DK" dirty="0" smtClean="0"/>
              <a:t>Og da jeg </a:t>
            </a:r>
            <a:r>
              <a:rPr lang="da-DK" dirty="0" err="1" smtClean="0"/>
              <a:t>vågned</a:t>
            </a:r>
            <a:r>
              <a:rPr lang="da-DK" dirty="0" smtClean="0"/>
              <a:t>’,</a:t>
            </a:r>
          </a:p>
          <a:p>
            <a:r>
              <a:rPr lang="da-DK" dirty="0" smtClean="0"/>
              <a:t>var </a:t>
            </a:r>
            <a:r>
              <a:rPr lang="da-DK" dirty="0" smtClean="0"/>
              <a:t>solen borte</a:t>
            </a:r>
          </a:p>
          <a:p>
            <a:r>
              <a:rPr lang="en-US" i="1" dirty="0" smtClean="0"/>
              <a:t>Bella ciao, </a:t>
            </a:r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</a:t>
            </a:r>
          </a:p>
          <a:p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 ciao, ciao,</a:t>
            </a:r>
            <a:endParaRPr lang="da-DK" dirty="0" smtClean="0"/>
          </a:p>
          <a:p>
            <a:r>
              <a:rPr lang="da-DK" dirty="0" smtClean="0"/>
              <a:t>Og da jeg </a:t>
            </a:r>
            <a:r>
              <a:rPr lang="da-DK" dirty="0" err="1" smtClean="0"/>
              <a:t>vågned</a:t>
            </a:r>
            <a:r>
              <a:rPr lang="da-DK" dirty="0" smtClean="0"/>
              <a:t>',</a:t>
            </a:r>
          </a:p>
          <a:p>
            <a:r>
              <a:rPr lang="da-DK" dirty="0" smtClean="0"/>
              <a:t>var </a:t>
            </a:r>
            <a:r>
              <a:rPr lang="da-DK" dirty="0" smtClean="0"/>
              <a:t>solen borte</a:t>
            </a:r>
          </a:p>
          <a:p>
            <a:r>
              <a:rPr lang="da-DK" dirty="0" smtClean="0"/>
              <a:t>og et tordenvejr brød </a:t>
            </a:r>
            <a:r>
              <a:rPr lang="da-DK" dirty="0" smtClean="0"/>
              <a:t>løs</a:t>
            </a:r>
            <a:endParaRPr lang="da-DK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8</a:t>
            </a:r>
            <a:endParaRPr lang="da-DK" dirty="0"/>
          </a:p>
        </p:txBody>
      </p:sp>
      <p:sp>
        <p:nvSpPr>
          <p:cNvPr id="5124" name="AutoShape 4" descr="data:image/jpeg;base64,/9j/4AAQSkZJRgABAQAAAQABAAD/2wCEAAkGBhQSERQUEhQWFRUWFhUZFRgVFxUaGBwXFRUcFxcYHhgXGyYfHBolGRgYHy8gIycpLCwtFx4xNTAuNiYrLCkBCQoKBQUFDQUFDSkYEhgpKSkpKSkpKSkpKSkpKSkpKSkpKSkpKSkpKSkpKSkpKSkpKSkpKSkpKSkpKSkpKSkpKf/AABEIAPQAzwMBIgACEQEDEQH/xAAcAAABBQEBAQAAAAAAAAAAAAAABAUGBwgDAgH/xABPEAACAQMCAwUDBggMBAQHAAABAgMABBESIQUGMRMiQVFhBzJxFCNCUoGRCGJygpKTodEVJDNDU1RjsbKzwdIWc3SiJYOj4TQ1RJTC0/D/xAAUAQEAAAAAAAAAAAAAAAAAAAAA/8QAFBEBAAAAAAAAAAAAAAAAAAAAAP/aAAwDAQACEQMRAD8AvGiiigKK8yyhQWYgADJJIAA8yT0pu/hwOPmI5JvIqNKfESSYVh+TqoHOimvXdP0WGIeBZmlb9EBB/wBxrz/w3G+87PcH+1bufZEuIx+jn1NAon45bo2l54lbyaRAfuJr3HxaFvdljPwdT/ca923D4oxiONEHkqqo+4CvMvC4W96KNviin+8UCkGvtNb8tW+conZHzhZ4j/6ZAP21GrnmI2PEo7aa5JilQuO2aMBECPnLkBtXaKgGSdQkYYyuaCc0U0Hm21+jMr/8sM/+AGj/AIpg/tf/ALe5/wD10DvRTVBzRau4QToHPRHOhz8EfDH7qc0kB6EHBwcb7jw+NB6ooooCiiigKKKKAooooCiiigKKKKApnuuJzG5NvCiDTFHI8kjEgCR5EUCNRlj82Tkso3p4pqt0Hy6Y+Pye2H/q3GP9aDpHwZSQ057ZgcjUO4pHTTH7ox5nLetONFFAVEbz2gBmMVlBLczAkYC6UUgkEuzYK4IxggZx9tS6vgFBHuGWnEXUG5ngiJz3LeElhnp85K7KSPRPtpY3Amb3rq5PwaNP8uNc/bmnauF5fRxLqkdUXpljjfwA8z6DegQfwCfC5uQfPtFP7GUj7QM134dwOGAsyL33xrkcl5GwMDLsSxA8BnA8AK4rzLEfdWc/C2uf9YwK+fwlPJ/JW5TP0rhlUfHQhZj8Dp+IoHaimf8Ag66PW7UfkQKP8TtXo8EkYYku52HiF7KPP2xxhh9jUEZ9pnHLeB7TtFSWVpJF7IlctE8LhtWc4TtBEc4O6jAJFVYvDZe0QxSDCLGrtDI0OrQmnAhkA1Ebd5guSTtvmr3g5Qs0YsLaEufedkV3Y+bO4LMfUmlk/B4HQo8MbKRgqUUjHljHSgppeI8StdJS4kTI1KtwyMCD4FWAx0PQ0/2ftVvIcfLbLWmMmS11bDz0OSDtvs9IOHS20E5ht+yQwSXcU/aSFEaNXIt1K6WMkozgFVLYU5PeGflxwQkmSKKQZGQbZOIAnOPCSDs8Y8dNBafCOPQXSBoJUcEAkAjUM+DL1U+hpfWcb7i0sM4kjYpPHse0HYzAEY3MgVXzvsQufKrS9m/tEF5H2V2yx3asRocaGdPouoOxPUELnp60E8ooooCiiigKKKKAooooCm6D/wCLl/5Nv/mT040jiT+MSHzjiH3PL++gWUUUUBRRRQcLyBnXCSNGcjvKEJx4gawR9uKT2fBIo214Lyf0khLv9jN7o36LgelL6R3t8yEBIZJCRnu6Ao+LOw/ZmgWUU16rt+gihHmS0r/cAig/a1eRweU+/dzEfirAn7RGT9xFA7VGeZPaPY2O006l847OMh5M+qqe78WxS+TlWB8dqJJvSWWV1/QLaf2V8i5NsVGFs7YDyEEXnn6vnQV9xH8IW3VysNvI/q7Iu+cYwur9pFfE9o97cx6tdpw6JgSskhM0zAHBMcQO4B21EYq0oeHxoulY0VfJVUD7gKYua+VrF7Wdp4YkARmMioqyKVGoOrqNQYEA+vSgrnhHC4IpAyw3dwZGyZJI4IzJl9TOI5wzSbsTk48am8fDYbnuz292AmNDSGTBx4BIyVAHlpxVa38t3CoRrq6S2dlQNHGh1ylB20bXXvtiXtUGrVsh3ON5ZyoZbRVMcF2y4wQ2XUjc9OxyNznY0C3mrij2oAt0LKff+UCSKPSMjGoIFLflgjeq/wCK31oTHcJE1tLE4dWjRZIA4OoEmHMQ3A91VJ8Wq4Txq4Zc9iV8spcg9PJIzSSTgUE5LaF7QjDGSFon0t+OyByM+ooPPIftIg4goQsqXAzmPUDqCgZdMEgrvnTklfHzMxqpbn2YJbyrc2gImRw2FbGfA6c5BPXuq2o77+FSzk3nQ3LdhKvzqjJZVIHoHQ/ybkZOASp0tg5BUBLqKKKAooooCiiigKQrMBPJqIA0Q9dt2eQD7zgUupBJaCR5lbdXjRSPTv5/voFqOCAQcg9K9Uy6poQSBrGo93plnO+D4ZcZ8vnvJacbPiCSjKHp1BBDDIyMqd9wQftoFNFFFAUUUlvuKRQgGWRI85062AyR4AHcn0FAqopqPF3k/kIWYfXlzEn3MpkP2Jj1oHCZX3muH/Jg+bQfbu5Prq+wUC28v44l1SuqL5uwUft8abzzTF9BLh/yLa4wfgxQKfjmvQ5UterwrI2c65cyvkdO/ISw+w11PCNP8lJJHjwLF1+BWTO35JX40DWeciXKLbSo/gbkxwIc+TMxZvzVOK93XLjXmPlzI8QIYW8WrsmI6GRjgy4O4GFXxIJAw5N8oAwVhkHxePb8nS/99cY5VhyRasmojUYkiOT0ydDajjzIoFcnCIWVVaGMqgwilEIUeSgjAGw6eVc/4Bt/6CHf+zT91d5BIDlShH1SCD+kM/4a7IxI3GPu/wBKCM3fIaZzbydj+K0UMyZ88SqXHwVwNqW2XDuxHzojH48IeMee6AkKMDrqxT3RQNXFollQYyynPeXddvrFCHA26qdvGo9e2TxFplLHQuptO76VOoujDAkA+lH0ceCtjPTiRZL6bR3UkjiEhGe6wJ0y7fRO6M43QrGTtmn3hUpK6JR3sbkgd7b3sjYkjxG3wzpAOUMwdQykMrAFSNwQRkEHyxXumTlliqSxnIEU0qAHGy6y8ZwOi9m64HTAGMDanugKKKKAooooCksI+dk+Ef8A+X76VUmg/lZPzP7v/eg7ugIIPQjB+2m+bhQDiVNnXPpqUnLKfPqxHqR5U5UUDdx+50W0j5wAASdumoZG/mMj7aUQXIESvIwGEBZmIA6bk52G9NfMFo92sltG3ZqUYSS41AM64VAuRqIB1nfbCdc7IX9ncUyhbye4uwMEpJJoiyDnPZQBFO+41Z+NAyc1+2SCBuztCk77gyFm7FT4AFQe0JwfdIGRuw3ww8B5/kZ2ZEluJnxreOJpG07kLpRCEQDOMHG2SpJ3tXhfAbe2XTbwRxD+zRV+8gZP20vxQVzc8/3gJX5BdgfX7LSBg+8Nm22I0tseupQdvfBfbDBJ3bgdi4HeQ7NkeIBPQjqM5Q9cr36sCaZUUsxCqNyWIAA9SelQrnDjXCJoit28Ugx3WRWd1PgUkjUlW8sGgmVpepKiyRsrow1KykEEHxBr5PAJFHeYA4IKMVPpup3H7KzXwOG/sZYLmCGaWBlDMESde62DLHkqMOBnvKCMscE42ub2Y80rd24CnOAzEDHzeZGURsB7p2LKOmk4GygkJP8AIJAQVnfYjZ1iYEeI2QN9ua8Xk5zpaNnBPdMRbVtnJPuhcbD3snOwo5iu2jtpWT39OlMY99yETrt7zCu/DOHJBEkSZ0oMDUxZjvkksxySSSST50HFn06FWbSz+4suCTtkjBIcnHXfIxSyAtjvgZ2zpJxnG+M70ntuKQTMyxyxSNGRrVXRihbOnIB7pOD1pZQFFFFAx8XQR3ME2kHUHhYnA97DxjJ6ZKsozsS4H0sh0gKOuV6ZORjBDeOR4GmjnXgnyq1Kd7usrkLnJC5zgAjURnUF8SoGR1CPly8mBCTEPspilBGtk9SdpVGff2bfvKGwWBTxISQzdrAQxOBLG/dLouSNDY99cnGrbfBPTDlwvjEdwuqMnIxrRgVdSfBkO4P7DjbNdLkoxVHO5yQpAGrA3xnxHXY5FVVzjdT2nEIfkylXkb5pnICsxHeiYnbDnSuDjcqThhqcLhopDwTiouYI5lBXWu6t1VgcOhHgysCp9RS6gKKKKApHbSjtZRkZyu22caBvjy3pZTUeGRTSSmSNWKuNJIGpcxJ7rdV+w0DrRVf3/HLmC6kS1dWgiGgpcMZHluCNZjhOoMFVSup3YquT9U174b7VkkaRTbs5iUGWS2likgXOcgyymIZyCM7g42JoJ7RVZX3t1t0UsltOyjozmGNSfEAlzqx+KDSPgPtVuuJdqYIo7aKMe+2qRj67hVCLldbaW0dorFSM4C13cAEkgAdSegFNE/NCHIt1a4PnHtEPMtOfmwB44JPoajFvZM84luDLcImstHKNfTriFBp7RTj3VJHexqEiFWf2o8zrcpZwWN5EqSzKZmQhgka4Id2GyIpGWU4ztnABBCQccubVmVeJ3KtkF1hhMgiXQuvLGPvswXLAuQO6SFGDSzhl3wyOaKKBIRNJkphAH0hS2ss4DFTjGd8kj1xX/NPA7CzEYlWe4VIywkwsrMpBkIijJWBIED6i2nA7VFXxpbwjgVvPG+kS24d0tphJH2cysQrRRTQ6ijwtlQCmg94DoTpC365QWiJq0Iq6mLNpUDLHqxx1PqahPDONXNmktvNm4kt8yYjHfeFyezC9rJqKjOC5JI7JlIPdZpDy/wA0x3mrsgwAAILY3ySNt/8A+8cbZBXxrhQuYuzZio1wuSOvzUyS6fgdGPga4c08Fe7tXgjm7EvjvhA+ADkjSSOvSnaigpm89mXFLdh8lnV0QkqFlljbJyuQrNoDYJOc53IyRsfdn7Ubq0ZYbmBwyZDtP2ihj0yZfnNh6DFWDec+2sfQySDUqaoYZZE1O2hR2iroJLd0YJ32rrwznW0nYKsuhySAkySQuSr9mwCyqpYh+6dOcHag58v89Wl5tHKgfONBYBifHSrYZgPrYwfCpDTDzHyhFdqTlopcqRImD3k93WjApIPDDA7bbVw5T4tPqe0vnjN3H3gYxpEsBOElC+ecqwGMEdMEEhILq2WRGRxlWBBG42PqNwfUb0xcI3Z4pMsVbJzgOpydLkL9YbiVNm3yFYNUiqDcbvjFxHAGAIu0fD5YKx0dqAfcUMulxgp7jMOrxhKOIwZPTY43PTPhnyPkdvRhVb+0G6jmD2sxLMAOyJ2lWbUTGurHvMFIV/HG/Rtcya6kBPZv38IWSQExNrLYXc5iZtJAwxQ+uRUC5/vo5jCZFKL85BOCPn4SQHAON2VNPyhD49iwBw1BPuQp2aBw7iSRZTqZRpDBkVkkx4F0Ic+TMw8Kk1QX2STmW1lmYAGSUZIOQWSJFkI36GQO351TqgKKKKApJZ+/N/zF/wAqOldNy3iR/KHkdURXBZmICgdjH1JoKb4jKWFwuso20csmMkC4drhokA3Z5JJt1G+mJB6EseR9atIojtzEAuWZXZcrq1yZ1L8oKYIRFCoN9Q8WXjPOsTXt09qO0jjMs0R0lR2jRxQmTDAHCIJMA43K1y5Z4y1z2UTnUdYcyMza11MB7qjqSmWIOooEVfdIYGrmCHtJkt4ULlnjTtJAFdjI+lSSM6ULbbBM7HBzVycjcqi0hWFchlYl9v54e+cEkB1DY22khK9cVGzwNLe/tCqgWhE0qqdLabrQBJrIBJxHhtY20/OD3STYXL4yzBtROtgC57/dOrs3O/fUHKtnvIw64NBIILRVAAUDp09Og+A6D0rnZ8IhiLmKJEMjFpCqgFmY5JYgbnPnSuigauK8rWtynZzwRyLq1YKj3sAZBGCDgAfAYrxY8q2tvE0cUQjQksSrMGBIUFu0zqB7i7g+FPFcLyxSVdLqGHhkA4OMZGRscE70EDn4lazTABHnNk4aO5aX6eNXZiRd3UA4YtkaVcnOk1JuVOAJbxs66tUztK2oKNJkOoqqqBpXJ6HJ8CTimDi9nHEzRIAkY8BgddyRnrnHU9WLZ2lJqacPbMUZ06covdOdthtvvt60Hu6mKoSBkgbDIGW+iuT0ycD7aaeK3Antl0x9pFKuXBZlwuM6WVAXbLdwoB5g+VO13bCRGRujAg467jwPgfWm6yjaMMQrZL/OrvgnbVKg8m94geJPiDQQrne1t7a31Pbm5Kay8k0ZkWIDRgRxy/NRgtLGq4GlQGJ1aCDBOFWMfENJjjNu0TR9k0LR5HbTNDE7G3VVKiYHOlI3UOXDMDWgyAwIOCCMEHoQR0I+FMs/I1izBvksSkZzoQJqyMYbRjUOmxz0oGfkbmG5EslhxAEXMSiSN8giaEnBYMqqCVY4OwOCM7hiZRdWGqWKVcak1KSfGNx3l6H6QRvzfWmvifK4DQzWoVZoGJQOzaWjdQkkJJDFVZVBBA2ZQcbnL5aO5RTIoRyBqVW1AHxAbAz8cCg6M2Bmqh4bzC1+8c5zHPD7smAhUTyM0QJ3DQvGUUMRhXXDZEpq3jWeOT7uSDipgkfKxiW21Nkx4jlkjSOUHPcKpg+QVG+gSQtu1sSVJMYxgrJEyjQUI78ek5KrnLad9JJ0l1betPadaRxSwSu7lFaFlfZpDCJO9A53EhTdo5DnYlWJ1IzXAYGMamPKtGd42PUYIKaxvgZyreYH2RTnvl/t7ckLlQXYqVJOdJ1HSNw46sq7sF1L31GQkPs/4Wlvw+GOM5XDENjGrLnDAY90jBHpipFUN9n3E95LYDEcapJAM50xSZDRZ8ezdSARsVeMjYiplQFFFFAVUntT5ZZjPeRlPm2UTCV5igXso1WQRxg7qSSTnBGcg4q26qbn/jMrzT20KRsyzIWIDmQBoEJ1HsysabAltQYgDGPeAURwwtqZEPemR0IIA6kMijHQllA+2ppwCG2jnjKtiK4jVVGrdJTGjqSw3QiYToJB7pUNuAQUttyqZBrQYD3CLC4zmQx47WUHO8aDWWcbFnUDYVy5r4d8kNvKP50TPpAXKSJdSiMj1AVevkRQWNydws3UwkeV0WO4btI9On+NR6o1kRie4jaydABAcNH7rAGc8muxaYNp7k00Y05wBFKwEZB+rsyH6kmn6GagvInP1tPComliilPdZHIQA4xnvEAppAGQc6VAOGjRmmXszvxPbtKAdLy3LRsSDqQ3UhGojqysTv4hx9gTSiiigKKKbuYr1obWaRSFKoSGPRfNz6KO8fRaCCcS4Rd3N+6xqAnbgSSF420RAZOEVtRZgFXHUAqDsTVi21uV6uz9Pe09d8nYDzG3Tb45jfE+Lnh0FvFb2s94X2zEM5OxeR3xjUxJfJwD3jmnzhV2WQFskaQwcjTlTuARnKuOhB8vsAc+McfS2aAShgs0giDjGlZGGUDb5AbBAOCM4zjNOdRni4tuLWt1bQzo7DKFkbPZyruh28mA6dcEedOfLV20lpCz/wApoCy53IlTuSgnzEisPsoHLTvmvtFFAUUUUAao7l6e3PEeKOzKjNeMsbsSI275BicjePU4Vkl8HTboVa3OauM/JLO4uPGONmUeb4wg+1yo+2sj2sYmMrNsQobJJOWGC+d/pKsjfHAoNa8Avl0OhJVocB0fAZBjIyBtpx0KkrscYAwDivaawBsG2VgcAnrobyY4yjjowwevegfJfGsWkF4zMwi1Qz6zqYQklhlz3iYmBxk7oxOMsKkN3zIYO1thGJRBoPvHJhLAMBgHEsepOvUDORQMXKfEBHxQQ4CkrMqgDAxqZmXH4pRMeSui/RNWhVfWfDs8X1DBIMc2cYyj28kckg2wNTR22R56qsGgKKKKAqB8b5Iiu5pZyAXWQqwKRPkBI8DEowDt1BH21PKg8XMnya7uVkwqtcd0sdKd6NAoLH3SWVwG6ZUg9QQCG05VCuzOTGMAMzSdpMUXpHEivJpB6bN44VQC2qEc92ImnVxFlIIXSJBjvtklwG8oyxZmGcMVXJYGrku+JB0KmF9wMh4mdSOuxjyj9OmoVCOL2sgaaV1CyFFjiMu8dvEudU8hwEDYYhYkHUDqTmgozmPlwWyxEMWLmUHboYiqnby16xn0q9PYCpHDRkbF5Cu+c4bBO/ut0BHQjSRuWqKcwcs/xSSdQ4LmO2t0f3yZMRoD/aH5yZ/JpcHdCKlP4P05NhKhJPZ3DjfqMovT0xj9tBaNFFFAV8Zc7HpX2kKcSMgzCmtT0djpQ+oOCzA+BCkHzoO9nZJEgjiRURfdVQAoGc4AGwG/SuxGetNs3EpoyNVuzKRu0Lq+k58VfQxGPqg/CukHGkZlTEqs2ca4ZlGwye8yaeg86Bt4xw1rZbi5sLeN7qTQZFJK9oE28wobB67ZxvnaunJdnPHaj5UFWaSSaV0Q5VDNIz6AcnOM+Z3zTtJfxq2lnUHyLAHfp1rqjggEEEHoRuKD1RRRQFFcrm6SNS8jKijqzEKo+JOwprHNsDZERec/2EUki/rFXQPtYUEP9vXGOx4aEBw0syAdPoZkzuOgZV/ZWeYeG5LL5FO94YZdvsJZBn8YVdvtI5E4jxadZAgjhiUCKJ5Iw+ScyMQpZdRwAO8PdAPjVX8f5RmsHbtoZEQlSCwAVtBUlQ6lk3JJChicAeW4S7h7ZikGodjJaxvJHsdT288cJby1PCTkdN18hUt5Xs2ZNchLFoIdZJ3BS2Ftcb/+UR8WJqJ8viPtZpJlCpCBoA7oIkdJlXT02SNhv/Sx5xU45BvB8hjdjgKzo5fbOt3mY7+GJk3+NBIuDr/G1lYDXNbhScDI0FZAgPlmSX9AVKaiXAUMksIxhoQxlA+ixj0BfXUXkb8zHWpbQFFFFAVTvPcEtvdfKEcSJM88ZgkwUJUjKrscZABxgjKMfGrirOPtf56l+USWUelUimaTVj5zte0LKwb6OAcbY940EssucYxGjlprQSDuncQ56d2TaI/nSMdtwOlS7hXFbW5WLtriJ5FICMJrd2djtqxESFbOBkbjbBBqnOUudQwCZmjmYsZHt3MZbqdTx6ZEn26nsw48SwyRK7WQdos6S2TmPLGU3FvA2OuHFkvaSDzRsA+IoJfzheCFRLoDraqXQJuO0GVUAfVQkO7nGSiKN8io97ALwEXib7G3YEjGodmU1Y9Qqn84U38x88/KYGtbd4HWViJZoo3ito41GSSZBlipOokE5wuwzhk/sTkMXzuSQ0wifb6EwVYzjwOtY8eQD0F7UUUUEd9oHFjbcPnmCNJoC6lXxUuA4J8F05yfAZqu+Try+4jbPdSdg2uR+zEsUjoqJgAKEmAVAwZSdOoZDd4Z02nzDaLLCySbxNlZl84nUo2/hjUGz+LUL5R4Lc8E1wOGubF3LRyRqWlhJ6h4lBJQ4HeTOCCcDOwJbfmBrfKXcV1C4LFWtZWaPQMHPZ3ErBcDOQAw7px6uVvzyNAZbptyRonsZjKGDaSpMDIhOrbbbJG+9SxZ7a7XAaOXHgGBYfYO8p6eR6Uls+UooyRuV20gncbaSp2wRpAHwCj6CaQZDzw5KoG75BJ1WcoXATXgE3ADFsqq6C2S6+Br5y3zik90YgvYzKwSaPBVZFeNpIpkDAN0Qg5HR+pGk0/8Q4JbKhaTuqgPe1YIG/0uvUkj1Zh9Igxzg/B0hv3vJFAeSFyNa9+K3hVQWI+jJI7aiPBV07d4AJ7SDiPHIIMCWRVY+6vV2/JRcs32A0gitLi5UPJM0EbDKxQ4V9J3GuU5OrHUJpwTjJxmnDhvBYbcHsowpPvNuXY+bOxLMfViaCNcW40jXNvKLa5uI1DqV+Sz9xmIZZgJEUEgKVOO9hu74gu9xzdEiM7R3WFBLfxS52A3J3j8qW8F4iZ4RKV0hmk075BjEjLG4JA2dAr/AJ1LqCIcne0e2vu0IniUmUiGJmCy9mqqMsrHcs4dhp6Kyg75qTcR4ZFcRmOZFkQ4yrDKnByMjxGfA1FecPZNZX+XKdjMd+1hAVifxl91/id/UUy8O5iv+EHseKK1zaDZL2JSxQeHaqMtj1O/q3gHrifsrEEgktNTwAYa1Yg6VLEt2TNj6zd1mGMkhsgCudpK+IYLdBO6yydrkGMq8gDNJMh3gUHUAu7BVUDcrU24VzhbXThbaQzgjJeJWaNds4eTGlWP1SdXpSviXA4Z8GSMF19yQZWRfVZFwyn4Gg88C4KLaMjUXd3aSWQjBeRzljjwHgF8AAPWnGmNZri22k1XMP8ASKo7dB+Oi7Sj8ZAG/FPWna0vElQPGyup6FSCP2ePpQdqKKKANZD9pzZ4tfZ/p3/YcCteGsge0g/+LX3/AFMv7GNBHFcggg4I3BHXIp3i5tuQoXtA2CSC8cTtk7++6lv20z0UDlf8wzzKVkkLBiC3mxHTJ6nGBgdB4Crg9h9stzayIT5xSb7jrJbyr+MCZBn8UVRtWR7DObUs78xynEdyFjyeglDfNE+m7Ln8cUGjeDXpkj7+O0QlJQOmtDgkeh2YejCl1M14fk8/bfzUxRJvxX92OX4HaNv/ACz0Bp5oPhGdjSUP2S4bJUYAIBYgdACBk7fW+/zpXRQN95wq2uCe1iilK7HUqMynAOMkZU4IP2iuSctwISVDpkYwk06L+irgD7qX3VmkilXXIPUf+43zSGPli2Ax2KNtjvjXt1x380DTGglk/isXaiNiBPcyzPGrqcN2SszF2UjBYaRkEBsgiusPKs5klklvXzKApEUMCgIudKDtVkOkamPXqx8698Fm+RwpbSRSARKER4onkR1GytiMEq2OqkDBzjI3pW/MY+hBcufIQOn7ZtA/bQJeH8v3FsixW9zqjUAKLmMyMo8g8bx93yBBx0GBgDpdcAmnBWe6fQdiluvYgjyL6mk+5hTPbc7xWgduINLbyyuX0SK7Ki7IiIU1KQFUZI6sWPjXaT2qWA0lZGaPrJL2UwjjHRSzFMd5sKB8fKga5fZUYQBZ3t5CoxhFn7ox6adwR8SMdG6V5srTiPDmeZmfiEbhRIj92ZQmdLxnJQ7MdSbb7hiMmpzwzjENymu3ljlT60bKw+Bwdj6GllAg4JxqO6hWaEkq2QQwIZWU4ZGU7qykEEelLiKTPYD6HcOc93pnzI8fI+Y+AIUqKDxDAqDCKFHkoAH3CulFFAU23fCe+ZYCI5fpddEno6jqfJx3h6jKlyooGu04+jSiGQNFOQxCOD3guNRRwNLjcdDkZ3A6U6U238ANxbN4qZfP6Ue/p4CnKgDWPPaCc8Vvv+qn/wA1q2HWOeej/wCJ32f61cf5zUDFRRRQFfQa+UUGi/ZJ7TY7+H5FesDcBSg19Jo8Yx6yAZyPEb+eLB4RctG5tZWLMi6onPWSHOkEnxdDhW88q30sDGschUgqSCCCCNiCOhB86tDlr21SaEiv9TlCDDdIAZo2Ax3lOBKpGzAkEgkEnOwaRoqJ8l+0m04iNEciicA6o+8CdPVk1Aal8fMeIFSygKKKKDjd3aRIzyMERRlmYgAD4mo7JxC4umKxJLb242MhQrNJ+QGHzaYPvEaj4AYpdx2Fu1gkMZlhjLl0Xdlfu9nLo/nNOHGBuC4YAkbN3MntDgtbdpQsrsNkUQyrqc+6up1Cg58M58gelB1h5ShAJijRc5ydnLeepn1Fzkb69WcdFO443vs6tZh87DG22Oh8PNgQxHjhmJHgwr5wTjJt7KPVZ3KpHEC7SfJY+i6nZg84K75Y586Sck+0qxuIkQ3a9sSxZZmKtqdy2gF8BtOdI0k7AUCF/Ylao/a2c1xZSDxglYj4YfLY9NVSjg3LkkZRrm6kunjBCFlSNATkatCDd9JxqYnxxjJy+g19oCiiigKKKKAooooEl1/Kw/F/8BpXSa4/lIvz/wDDSmgKxxzywPEr4jp8quP81q2PWNOcP/mF5/1M/wDmtQM9FFFAUUUUBRRRQdba5aNleNmR1OVZSQwI6EEbg1bXLP4RNxEoS8hW4A27RDok+JGCrH4BaqCig0fF+EXw8jvRXSny0Rn9vaV2X8IThx6LcZ8MpGB95kwKzVRQassueBdjKXljbrjoJUmm39GKIh+xxXHifM3CrBhPcXQuLgA6GLCaUA/USMaIgfNQgPiayzRQWP7SfbHLxJTBCpgts5IJ78mDtrI2A8dIzv1JwMVxRRQL7Pj1xEAIp5owOmiR1/wmnfhntL4lAwKXk5x4SOZF/Rk1CozT7wvka+uVDQ2k7qejCNgp+DHAP30Fn8B/CRcaVvLZW6anhYqcefZvkE/nCrT4b7RLCeJZY7lCrEDByHBO2GTGoHfy9elZ5g9ivFW3+SkfGSAH7jIKcOEey/jlpJ2kEBBxhh2tuVZT1R0MmHU+IO1Boz+G4MZ7VCMZ2I3HmPMeo2rvBfI66lYEdDv0PXBB6H0NRble2S4gAlgNtcKFaaE5AVmGNajVsrYOGUg7FSdiKkFvwVEII8Bjbbby28PQYB8c0DhRXiKEKMKMDyGw+4bV7oE06/OR/n/3UppFcse3hHhiX9gX99LaArGXNg/j1z6zSH73J/1rZtYp41LquJm85ZD97mgRUUUUBRRRQFFFFAUUUUBRRRQFFFFAUr4Twx7meKCIZeV1Rc9MscDJ8BvSSnvk/jy2d0k7Jr0ZxjGVbqrDPXDAbZGRkZHWg0ZyV7HrKxRWdFuJ+pkkGQD+Ihyqgee7etTvFU3N+EnAEOm0kZ/Aa1CH87Gr/tpluvwlLg/ydpCv5bu/92mgv+is5r+Edf53gtSPLTMP29rTja/hKzD+Us42/IlZf71agvN7BDKspHziqyBskd1ypYEA4IyqnfpjalFUzD+ErAR3rOUHyWRCPvIH91N95+Es+/ZWSjyLzE/eFQf30F7UVmq7/CD4k+dIgj/JjJP/AHuabbn2z8RkUh7lxnb5pY48eupF1Z+2g0tPMPlUShhkRykrnfGUAOPLrTjWevYHeNLxaZ2JJa1kJLElie1i3JO5Pqa0LQFZL4z7NuIJczILWZ9LnvxxyMh1d4EMFwdjWtKKDHjcgX4/+juP1M3+2g8gX/8AVJ/1Un+q1sOigxq/Jt8Otnc/qZf9tczyref1W4/Uy/7a2dRQYublq6HW2n/VP+6vJ5fuf6CX9Bv3VtOigxWOBT7/ADMm3Xun/WhuBTjrG37P31tTFGKDEx4ZL9Rvurwli56KfDw8+lbbxXwoPKgxFJbsvUEfGvGK2+YF+qPuFeTbJ9VfuFBiLFexAx+ifuNbXPD4z1jT9Ff3V5PCoT/NR/oL+6gxYLRzsEb9E/ur4bVx1VvuNbRPBYD/ADMX6tP3V4PL9t/V4f1Uf7qDGHydvqn7jXtbGQ9Ef9Fv3Vso8t2v9Wg/VR/7a+f8M2n9Wg/Ux/7aDHJ4XN/RSfoN+6uLW7A4KsD6g1sw8s2n9Wg/Ux/7a8nlSz6/JYM/8qP91BjQwt5H7jX0QNkDB3rZDco2Z62sG/8AZp+6uMvIlg3vWdufjEn7qCmPwerVhxCR8HQbeZQSPFZYSQD47MvStCU18K5XtbY6reCOI4I7ihdmIJG3mVX7qdKAooooCiiigKKKKAooooCiiigKKKKAooooCiiigKKKKAooooCiiigKKKKAooo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5126" name="Picture 6" descr="http://3.bp.blogspot.com/-E7GoDG1MFK8/UA8MaZoiW8I/AAAAAAAAAMU/Paclpb_7fNg/s320/64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09999"/>
            <a:ext cx="2581275" cy="3048001"/>
          </a:xfrm>
          <a:prstGeom prst="rect">
            <a:avLst/>
          </a:prstGeom>
          <a:noFill/>
        </p:spPr>
      </p:pic>
      <p:pic>
        <p:nvPicPr>
          <p:cNvPr id="5122" name="Picture 2" descr="http://www.xgn.nl/images/articles/original/2013/48804-war-thunder-krijgt-singleplayer-miss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11760" y="260648"/>
            <a:ext cx="5488287" cy="3699299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4860032" y="418034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3.</a:t>
            </a:r>
            <a:endParaRPr lang="da-DK" dirty="0" smtClean="0"/>
          </a:p>
          <a:p>
            <a:r>
              <a:rPr lang="da-DK" dirty="0" smtClean="0"/>
              <a:t>Og jeg blev </a:t>
            </a:r>
            <a:r>
              <a:rPr lang="da-DK" dirty="0" smtClean="0"/>
              <a:t>bange,</a:t>
            </a:r>
          </a:p>
          <a:p>
            <a:r>
              <a:rPr lang="da-DK" dirty="0" smtClean="0"/>
              <a:t>ja </a:t>
            </a:r>
            <a:r>
              <a:rPr lang="da-DK" dirty="0" err="1" smtClean="0"/>
              <a:t>tem'lig</a:t>
            </a:r>
            <a:r>
              <a:rPr lang="da-DK" dirty="0" smtClean="0"/>
              <a:t> bange</a:t>
            </a:r>
          </a:p>
          <a:p>
            <a:r>
              <a:rPr lang="en-US" i="1" dirty="0" smtClean="0"/>
              <a:t>Bella ciao, </a:t>
            </a:r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</a:t>
            </a:r>
          </a:p>
          <a:p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 ciao, ciao,</a:t>
            </a:r>
            <a:endParaRPr lang="da-DK" dirty="0" smtClean="0"/>
          </a:p>
          <a:p>
            <a:r>
              <a:rPr lang="da-DK" dirty="0" smtClean="0"/>
              <a:t>Og jeg blev </a:t>
            </a:r>
            <a:r>
              <a:rPr lang="da-DK" dirty="0" smtClean="0"/>
              <a:t>bange,</a:t>
            </a:r>
          </a:p>
          <a:p>
            <a:r>
              <a:rPr lang="da-DK" dirty="0" smtClean="0"/>
              <a:t>ja </a:t>
            </a:r>
            <a:r>
              <a:rPr lang="da-DK" dirty="0" err="1" smtClean="0"/>
              <a:t>tem'lig</a:t>
            </a:r>
            <a:r>
              <a:rPr lang="da-DK" dirty="0" smtClean="0"/>
              <a:t> bange</a:t>
            </a:r>
          </a:p>
          <a:p>
            <a:r>
              <a:rPr lang="da-DK" dirty="0" smtClean="0"/>
              <a:t>for jeg troede der var </a:t>
            </a:r>
            <a:r>
              <a:rPr lang="da-DK" dirty="0" smtClean="0"/>
              <a:t>krig</a:t>
            </a:r>
            <a:endParaRPr lang="da-DK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8</a:t>
            </a:r>
            <a:endParaRPr lang="da-DK" dirty="0"/>
          </a:p>
        </p:txBody>
      </p:sp>
      <p:pic>
        <p:nvPicPr>
          <p:cNvPr id="1026" name="Picture 2" descr="http://cdn.cutestpaw.com/wp-content/uploads/2012/01/Hands-Up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5220072" cy="3807053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TudWrX1JkNw7LK_RISvcJBOZHRscoOYUWAUCDtATo2915Vg03m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437112"/>
            <a:ext cx="2143125" cy="2143125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4860032" y="418034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4.</a:t>
            </a:r>
            <a:endParaRPr lang="da-DK" dirty="0" smtClean="0"/>
          </a:p>
          <a:p>
            <a:r>
              <a:rPr lang="da-DK" dirty="0" smtClean="0"/>
              <a:t>så skyd mig </a:t>
            </a:r>
            <a:r>
              <a:rPr lang="da-DK" dirty="0" smtClean="0"/>
              <a:t>ikke,</a:t>
            </a:r>
          </a:p>
          <a:p>
            <a:r>
              <a:rPr lang="da-DK" dirty="0" smtClean="0"/>
              <a:t>nej </a:t>
            </a:r>
            <a:r>
              <a:rPr lang="da-DK" dirty="0" smtClean="0"/>
              <a:t>skyd mig ikke</a:t>
            </a:r>
          </a:p>
          <a:p>
            <a:r>
              <a:rPr lang="en-US" i="1" dirty="0" smtClean="0"/>
              <a:t>Bella ciao, </a:t>
            </a:r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</a:t>
            </a:r>
          </a:p>
          <a:p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 ciao, ciao,</a:t>
            </a:r>
            <a:endParaRPr lang="da-DK" dirty="0" smtClean="0"/>
          </a:p>
          <a:p>
            <a:r>
              <a:rPr lang="da-DK" dirty="0" smtClean="0"/>
              <a:t>så skyd mig </a:t>
            </a:r>
            <a:r>
              <a:rPr lang="da-DK" dirty="0" smtClean="0"/>
              <a:t>ikke,</a:t>
            </a:r>
          </a:p>
          <a:p>
            <a:r>
              <a:rPr lang="da-DK" dirty="0" smtClean="0"/>
              <a:t>nej </a:t>
            </a:r>
            <a:r>
              <a:rPr lang="da-DK" dirty="0" smtClean="0"/>
              <a:t>skyd mig ikke</a:t>
            </a:r>
          </a:p>
          <a:p>
            <a:r>
              <a:rPr lang="da-DK" dirty="0" smtClean="0"/>
              <a:t>for jeg elsker denne </a:t>
            </a:r>
            <a:r>
              <a:rPr lang="da-DK" dirty="0" smtClean="0"/>
              <a:t>jord</a:t>
            </a:r>
            <a:endParaRPr lang="da-DK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8</a:t>
            </a:r>
            <a:endParaRPr lang="da-DK" dirty="0"/>
          </a:p>
        </p:txBody>
      </p:sp>
      <p:pic>
        <p:nvPicPr>
          <p:cNvPr id="2050" name="Picture 2" descr="http://www.denstoredanske.dk/@api/deki/files/97193/=324215.501.jpg?size=web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4950718" cy="3636528"/>
          </a:xfrm>
          <a:prstGeom prst="rect">
            <a:avLst/>
          </a:prstGeom>
          <a:noFill/>
        </p:spPr>
      </p:pic>
      <p:pic>
        <p:nvPicPr>
          <p:cNvPr id="2052" name="Picture 4" descr="http://www.sundbyboldklub.dk/data/sundbyb/imagedb/upload/A/714-aftens-tordenvej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878964" cy="2736304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4860032" y="418034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5.</a:t>
            </a:r>
            <a:endParaRPr lang="da-DK" dirty="0" smtClean="0"/>
          </a:p>
          <a:p>
            <a:r>
              <a:rPr lang="da-DK" dirty="0" smtClean="0"/>
              <a:t>Men de kanoner. </a:t>
            </a:r>
            <a:endParaRPr lang="da-DK" dirty="0" smtClean="0"/>
          </a:p>
          <a:p>
            <a:r>
              <a:rPr lang="da-DK" dirty="0" smtClean="0"/>
              <a:t>ja </a:t>
            </a:r>
            <a:r>
              <a:rPr lang="da-DK" dirty="0" smtClean="0"/>
              <a:t>de kanoner</a:t>
            </a:r>
          </a:p>
          <a:p>
            <a:r>
              <a:rPr lang="en-US" i="1" dirty="0" smtClean="0"/>
              <a:t>Bella ciao, </a:t>
            </a:r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</a:t>
            </a:r>
          </a:p>
          <a:p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 ciao, ciao,</a:t>
            </a:r>
            <a:endParaRPr lang="da-DK" dirty="0" smtClean="0"/>
          </a:p>
          <a:p>
            <a:r>
              <a:rPr lang="da-DK" dirty="0" smtClean="0"/>
              <a:t>Men de </a:t>
            </a:r>
            <a:r>
              <a:rPr lang="da-DK" dirty="0" smtClean="0"/>
              <a:t>kanoner,</a:t>
            </a:r>
          </a:p>
          <a:p>
            <a:r>
              <a:rPr lang="da-DK" dirty="0" smtClean="0"/>
              <a:t>ja </a:t>
            </a:r>
            <a:r>
              <a:rPr lang="da-DK" dirty="0" smtClean="0"/>
              <a:t>de kanoner</a:t>
            </a:r>
          </a:p>
          <a:p>
            <a:r>
              <a:rPr lang="da-DK" dirty="0" smtClean="0"/>
              <a:t>de var bare tordenvejr</a:t>
            </a:r>
            <a:endParaRPr lang="da-DK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6 af 8</a:t>
            </a:r>
            <a:endParaRPr lang="da-DK" dirty="0"/>
          </a:p>
        </p:txBody>
      </p:sp>
      <p:pic>
        <p:nvPicPr>
          <p:cNvPr id="3074" name="Picture 2" descr="http://www.photosight.org/up/2008/03/22/78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899543" cy="2592288"/>
          </a:xfrm>
          <a:prstGeom prst="rect">
            <a:avLst/>
          </a:prstGeom>
          <a:noFill/>
        </p:spPr>
      </p:pic>
      <p:pic>
        <p:nvPicPr>
          <p:cNvPr id="3076" name="Picture 4" descr="http://wallpoper.com/images/00/45/10/35/sunshine-after-the-rain_00451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608512" cy="2592288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Sxaljd1J-3araMAVE0XXwR_onQ8eI5y3LJHexUoErrgkHWTErk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976020" cy="2478014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4860032" y="418034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6</a:t>
            </a:r>
            <a:r>
              <a:rPr lang="da-DK" dirty="0" smtClean="0"/>
              <a:t>.</a:t>
            </a:r>
            <a:endParaRPr lang="da-DK" dirty="0" smtClean="0"/>
          </a:p>
          <a:p>
            <a:r>
              <a:rPr lang="da-DK" dirty="0" smtClean="0"/>
              <a:t>Nu er der </a:t>
            </a:r>
            <a:r>
              <a:rPr lang="da-DK" dirty="0" smtClean="0"/>
              <a:t>stille,</a:t>
            </a:r>
          </a:p>
          <a:p>
            <a:r>
              <a:rPr lang="da-DK" dirty="0" smtClean="0"/>
              <a:t>ja </a:t>
            </a:r>
            <a:r>
              <a:rPr lang="da-DK" dirty="0" smtClean="0"/>
              <a:t>ganske stille</a:t>
            </a:r>
          </a:p>
          <a:p>
            <a:r>
              <a:rPr lang="en-US" i="1" dirty="0" smtClean="0"/>
              <a:t>Bella ciao, </a:t>
            </a:r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</a:t>
            </a:r>
          </a:p>
          <a:p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 ciao, ciao,</a:t>
            </a:r>
            <a:endParaRPr lang="da-DK" dirty="0" smtClean="0"/>
          </a:p>
          <a:p>
            <a:r>
              <a:rPr lang="da-DK" dirty="0" smtClean="0"/>
              <a:t>Nu er der </a:t>
            </a:r>
            <a:r>
              <a:rPr lang="da-DK" dirty="0" smtClean="0"/>
              <a:t>stille,</a:t>
            </a:r>
          </a:p>
          <a:p>
            <a:r>
              <a:rPr lang="da-DK" dirty="0" smtClean="0"/>
              <a:t>ja </a:t>
            </a:r>
            <a:r>
              <a:rPr lang="da-DK" dirty="0" smtClean="0"/>
              <a:t>ganske stille</a:t>
            </a:r>
          </a:p>
          <a:p>
            <a:r>
              <a:rPr lang="da-DK" dirty="0" smtClean="0"/>
              <a:t>og min jord er våd og grøn</a:t>
            </a:r>
            <a:endParaRPr lang="da-DK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7 af 8</a:t>
            </a:r>
            <a:endParaRPr lang="da-DK" dirty="0"/>
          </a:p>
        </p:txBody>
      </p:sp>
      <p:pic>
        <p:nvPicPr>
          <p:cNvPr id="4098" name="Picture 2" descr="http://images.colourbox.com/thumb_COLOURBOX177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9"/>
            <a:ext cx="3028950" cy="3048001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xQTEhQUExQWFhQXGRoYGBgWGRkeGhsaHxwbGBgYHBogHCggGBolHRweITEhJSktLi4uGB8zODMsNygtLisBCgoKDg0OGxAQGy0mICYvMC8vMDg0LCwsLy80NCwsNCwsLDQsLC8sLCwsLCwsLCwsLCwtLCwsLCwsLywsLCwsLP/AABEIAMIBAwMBIgACEQEDEQH/xAAcAAACAgMBAQAAAAAAAAAAAAAEBQMGAAECBwj/xABCEAACAQIEBAQDBQYEBgIDAQABAhEDIQAEEjEFIkFRBhNhcTJCgSORobHBFFJictHwByQzshVDgsLh8XOiY4OjNP/EABsBAAIDAQEBAAAAAAAAAAAAAAIDAAEEBQYH/8QANBEAAQMCBAMHAwMEAwAAAAAAAQACEQMhBBIxQQUTUSIyYXGBkfChwdEVsfEzNLLhBhRS/9oADAMBAAIRAxEAPwBeMopuQJ7xhT4qpwifzfocWZaeEXi9Ps6f836HCmi6jz2Ux4BRmhS9hilU85W89FFV9PmAEamII1AEX232x6D4cT/L0vYYp1HJjzkMoftAfiUH4h3i+DIuqCX8P4rmvMUGpKwSZVP3Sd9M7jDfgvFqtWqiNphg02g2UnoY3HbAuQyHMCNBgGdNRDHKegbfBnh3IMuZpyjBYe5Bj4T12xVirXPjSnHlD0f/ALcPfLwu8b0+ej/1fmuHnl4F40UYblAlMcFcHGniNqeFwmJRxUfY1P5T+WKqlbSijSpnUeZVPWOoxcuMp9hU/lOKbUXlT2P+44YwWS3G60cyp3pJ9JH5EY2pQnlVlP8ANI37G/44iK47orzYIITojv2bVykkAjpJ/D/ziP8A4c4+CqPvYfpg/LGWAjp1wSyb4jtULNEkq169OJeZ2urTESO/UYsNDVpXV8UCffrhNn6fNQH8bf7kxYAmFvTGqKMaIxIUxrTgESiK45K4lIxojEUUOOXSdwD74lIxy4MW3xaiQcXyek6gIB7dD/f64XK5kgEge/TDSrxUMpV0iex2PscAhAb+mHNmLpRhdZXW5hRq3Pa3f0xNUpVF3Rh6gT+Iw34PTpqsBlLH4iD+HsMNaag4E1FeQFVzKeIK9MgpWYEbSZj21TH0xZMn/iTmFI82mlQAjYsp9b8wP4Xx0+URviUH3AOF3/CctUEoSJ/cJ/I4sPBUylWbK/4gkszDWgN/swNQsIA5gp9WafQdcbr+K8zmCq1KgqIGJ0rUVJGkgkx0GpTDSTDAzBirDwtUN6JqN/8ArJ/FcBZ/w7msunmVKNRaYI5yjAT0+IYsB2oQkOCb1cxSQ6U+EAfEJMkAtMCBzE26bXjGYr1FarAEUmYHrDXxvFZ3eCqSvTFXCHxiv2dP+f8AQ4sSjCHxkPsqf8/6HFgXRv7pTjw2v+WpewxTaNMectz/AKi7x+8MXTw3/oUh/CPzxUKJXzk5H/1B84j4hePL29JwZ1UGijyWX5gQRsenoR3wX4eyZXM0yY2cbfwHEOUZNQ5XFm+dT8p/gGDPDxU5lILzDWIEfCeur9MUrUnjVftKH1/NcPtGE3jIfa0Pc/muH4GBfsqbqUMUxGyYKK4jYYCEaUcdX7Cp7fqMUyonKn8p/wBzYvHiAf5ep7D8xilkcq+x/wBzYNosgPeQun2xJRXm/vvjsqcYqXwQ1VO0TbKDmH8uCin9nA/DqQ1H+X+uGKUj+I6n1xTtULNEjzy89D+f83XFj8vCTPp9tlovdf8AeJxZimAcNEY1KCNPHPl4N0Y50YGESCanjhqWDimOWp4kKJe1PHDpbBzU8R1KeKhWqUajqW0kgSfbf7sF8Oo+Y6hhOo3AET90R9MG8OUGmZ6s0+2JPDtH/M0l7VPyw+EonRNsr4G1rqeaXYAyfqDMffgDLcJNHNtSDlgi6uwM2gifWfpj0xuvv+mKYEnPVz/CB+WKcLKxqpKlCEY+mH/gYtTytMqxWS+xInmI6YV51IpN7friLgPiAUqaU6lM6R8LLfck3X3O4+7FMCs6r0AcezKCQwqH91gt+8G1/Qm/fHHiHiX7Vla2XqUh9ohAIMQ26GL7MAd+mFuSzdOoupGVl9OnWLwQfQ4lA36CPf2thgO6i8IdnBINiLEEXEWjG8E+KF/zeY02HmuPrJk/UycZgC1s6JcL0/XEdo3+7CbxiPsk/n/Q4AfjR8oRNo+osf1j6Yl47mhUy1K9w1/cLf8AP8cCxwJROMtKe+HqANCkSTsNiR19DirZePOX0qD/AH4t/hn/APzUvbFQoZx/PUec8eaBGpo+MCPbphpF1bdFrLRP/S3+04n8NkftaR+6/wDtOBcrnXLf6pPK+5P7jHr9+GHhnNM2ZUFww0taBO3tOBCtEeMR9tl/c/muLABhD4v/ANbL/wAx/NMWDEcqZqVGRiIjEzYTeJc01OjqRtLSAPXuPuws2ErRRp8x4Z1QniHPrpelBkwC3QGQY9em3fFbagCFggwCL+5OIa2e1k6mOptwdie49ZwRl6LNTaooLBYnfrAgW3Ej8O+Ec1wXo/0rB5RmmdJnfyvCGI/TGjuIODfPNQHSFZoEEwCPe4B6iL9NsQZFqZB8xrz1MQD1Hc9I9AOuNDHhy4WIwD6dTlyLiQdAm/CcuZ1FhEGALEwDvNh1i94x3lszqqFUZY6G0sewt0E+8YX8Bd2qqtlVwIZ7CJMsoPxHlIgbxEiZw24hwqmaqlqwRCA8KpDlZYMpHmEgW+MSFkWF8E7qswZ2c0W0Pmg8z/r5aYEKpPQfG33bYsVGSCSQbmCu0dPrjdMoSrUly1OsCQgEIdLCQRvNTYBmAszCb4h4fmhV1OS0nSSG3IgaXBAAAaCbWJYn3pwR1KBZJn+ERpxzpxMVxrTgYSlAVxoriYriNTJI7GPwB/XEUUJXEdVbYKK4izA5TiKKn5CuFQAg4O8OPGZRosGZvwJwBlaSmATB2AAkkm+1u/fDngdHSYKsCA8lgVIJEQQTHT7xgnPASuiuFXjaBSSG77D+uEnDWD5rMuNuSPqs4nTL06it9uEAIUl0JAJ6i5BHpvt3sHw11pmsdQnkHLFzpb4ZkbD7yBGKLpCOIhOOJpFF/bFfbM0URFdgGK2695+v9emLFxU/5YnuMUbJGAs+/wCGFvdATWUs5N00WlB103K3A1Axc9Bt1ER9MM+E+LaoDK66tMrMwZF+YDcesD64SpUlYtAYmPUkSZG0xjqqkgnUQY+KB7mwif7j0AVXInUHAqv5r7SpUqfv1Hb73JxmJuHkeWsjv+ZxmNKxyuq1BuXWI1wouCNgwIYTMiT9DecTnMSsHqZH01L+NvuxnEOItoptTEGoxt8uoa2lV2AJYif4W2FhFUpx66YWb9puO5u1u5who7QUK9B8NH/LU/b9cJU4DVFUNywHDb9NU9u2HHhg/wCWp/X88NZxsIRg2VQo8AqgyQvwsN+6kD8Tgjg3BqlOutRgukBhY3uIGLMKoMwQYMGOhiYN/UfeMYzb2new3PpgbIrqreLzFWgTsCST7FThlS4xRYwryZjY/mREeuKZ4k4757DSIiwBF7xINyDcY44JFcuJXUq7nr0iRYe5G0npjM+sSbCy7tPhdCnSzV3EO+g+bq6JxaixYCosrMybe4OxHtiHMJTzNExBkEKxE6TcSB3nFPagwYq8QsiR36ARAj169MTDNNA0sU2Iv2mNhYb++F847hbP0SmRmpPIO2/4Q/GeFolKhc+Ywl/X+l7esYFp5x6dIIGPOGXT31fF72j7vQYeDiI0AOqO1wG0g23k+3tfAK1AX5uZZ7RHtF19Y3xC5hhT9NxZBzOBg21MpVXdqIurIbRYrMzBnqLG/ocQVaFQaGdGEmASCNZN7mbMe1icWnP5wNRqqqksysFvLBiTAkn4Ynbv3AxVuLZ2sIWopUHmFhJMQZOxgHoBvcYZTDYMLm8TNZzoqg9nTonCcOdAgcG7csOswwFwpUlW+naBy3mpk16UnSpEhVJJZm0Xl45Vhtp7jYCK7lOIsYXUJChKZYKdKySVkgwOYnaQYIIjFi4nRanSaXflIGkODqYwKkhQdPKJG20Xw0Bc+i3Nmc4SAJO3kiKfEAgUZhCdQH2pd1YwTJUhoOnVI0iJPWb2LhKo4IrMqyysp0iDpCqpVLQNrm5ImJIxT+AcCeuxK6StEkAO0Kx+JaQBvJiSI6jacOqnE/PU1GZxUp6oDQdYBBYAEGwVWAHdzbY4jRZHTZnaJGn1+1lZK1PSxU7gkH3Bg44jEWVrBlBMByAdG50nYn932N74lnESCCNVyRiJBdvf/tGMqZgD+9vf0wIM8AT7/oAf02wJKGUYcD55gEYk9DgP9u9b3/rOI6rh1Kt8N9jv2/IYXzAgzhIsrQYMrgruI+0VWt7mRibIZp1BdVGiPi1BWF4JMTa0AdY3+LDJ+FU4J57DYEbxNpH0xV53gHSf3SZEEcxU2a0wJFxuIwZIchV34LkXzdSoFqqqqV2YAs8nlGhWWNMGY6xcGy/P8Xp6vs2Kq+gOp0ySpbXewUEECANy225T0866ErSfSSAwH7PT1wREHSSNIu3Y9R0CRs4yuBJby+UNJmBZSDdgBeINrdsQADRMtliF6vxVVGVZlQJquRaZvuRucUnLpMCwsdyANu5gYd1uNh8koKEErBYAwSAIbVG8RP16DCwUVVWLtGmAVX4iDY6TEEgkSDFtXYjC6t4Wmg4NBJ8PuuEaAfrjrNPCn+X9DiNy6qdakC0nSQRIA+g6ge+JeK02VCSjqGDBSykBo3idxzC/rhYaZTua26T5ZoUYzEuUo8g+vX1OMw81brE1rIU5QsnluCKjBjLcpDMShLA7faECR2bvjFUlWEwQE1giIYCCvrERG4AA6YY5RGNGmNa6zqAUfGGgqCZEQJixkmepwBk6fITzaWcyeg3Go9rbe3c4DOEgmyufhuuFy9MGxIJ2P7xE4J4nxdaSaoLE2VQDJP8ATqcVqhXFFir01rqSQqNqIAa6lbBkLbhYB+u1a4lQqUX0VAy+h/TofcYYaxJIC6GCwzaplxsIt1+bq2ZDjHl1FU63kc4Yf8xiGqQBcXIAP8BxYa3FUUSWA/v3xTeG8CzNXK1K4DGksC/UXLRN9IgDtf0OFhyLDdY/v0xdJpuZQ4+G1iGXCk8R0laoatMgo5YxEEMI1C24uDPqfcq+GVGSpyWDWb22N4IG/wCOGVPIM1hp9tQ/LDhMgEyzqKf2rC5F5hpi+0joOuKfT6LXhsaHMFOqLyI0iLapYnwlQJGoRG5AFvyxD+z8xBiBYjr6EdIIwJ+21BbVN5gzP9/0xG+cZyACrN1F9Ri24HNA/LGXKSvVnEUwQPom7VfiEQCIgWFtuUWMd98DPVHznc7gX+gxAucgxUUyBY/KR6gXI6SD0xxmKhBHmaj1XSFCAHqL3B7jfFwVDiGR2VLUcBzEwRJBN+v399uuIeIZXzIIP2aiSGuQSBrNhHSxMbYmy2RqViWp06zLAUMlNnAM9dIPfpfB2SyPlkmu3lEEiD8dv4LEf9UYsZmmQslXk4imabnWv9PBIuJZVSOSmZUAmKekgGJ1ATbsZ2OJMnSr5kEKZKXILU0BJsCSxAPtvv64bZfjFTLlx9oUZtaF10awFAXUIuunaJ3PfCvJZvSZJbmM1COaTzFWCkgSDM32b6Y1SNyvKS0OAc4wdY8NPArWR4nUoq374YbidLCblTeQR7Wg9sMfCmaiomtpQE2doUagJaJk7E2BmQe2F/D6KVav2rEDU7OfnZrEKCZGosTuOjdYxY8maFKrU0g6Rtp0kkFZ0NpszBjFz/yzcluWwqpNe4tIuJgBWOiVAhYgEgEbEAkSPQ7j0OMqPbeMANmm6bdJEHvcTvgd8w7I0/KQPvsLf3tinOASX9lxC5zuZO6mYsP4t+X0wqrVyZaSPlvPWT+AH9xifMS2od1m8TdZN+gsDPttjjL5dakck3g9tpMW2A3H16YQ50pbpXJMwBuenraAPcjElOqQLdZ7bTIPvsOuOaaFSryPiBv8VxAt1hj6SAY3XAWcqgiAYtJvuWNyNtjBPoTHTChSkJeRMTmyRINum25sRfqZj+mAqWWd5IJEwCPli4SehBMj26GbMKdAOuqQI0j0knYj5gVG0SPhI2jtnFNdIEGfrPNb03AjppG+LEMV6JFXyxNWiyoQUVQ0QBEkiDMlpMfTsDAS5WKtJz/zGJb+GX63ABgixgbzbFgqMLkfMF2BuSBAPt+mIM5lFB8xIm477EwRMwPX1P0Y1903PmF11xeiEoqVljALqwJCwrFVDai0BVka0HxWK3gCtniQSTI6nb4pCyQQ0SLkE7dcLMxxWsA1N4GvckT2kgnrIBneet8N8ugFOizU9XxCLzsyowI3KzMExJ2uMPMKT0TXgHiKoj0aaVBUBbQEZopydSi8Hlkhrg+liZK4lxHM0UTLtpY0GV9QDNqhTSVibQAoiLfdhBnqavVd1phVdi+nSAAD0gSJtBje5gTjvzalwZvZj323J/mwsmBCHMrkeA0anP56LrhtKCiFE3gA1AYHsPYbYzFH1kWBUjfYHe8THSYxmKhvRDI6JzlOHMq1ASvm0QzvSJYOEViWcRZipN1mY74gy2WciUpMyaQwEj4TEOBMsggjVGnla8gwDW4hozNUAtcsVcswYgzqkwuoHmEwJH4kZGqNMDUyU2apS0tBpMRzqjASEYXIndQR11LLI3XRdwl2QOa4G8EaEe6Z8Pp1jVDeWS4ZWGzAAWDQN7z1sYkGcPV11C0hyZN2Bi1hBiIH7o22xVMnndJc2YsCZkkiZ3Nr+49owRw+ozMBTrFGPSWALzY2394wGcxC2t4O5j3NnsgWdtt09VYqPiKtlQlEs5UG4Gm97rOnaIIv1xxnadEBqgRQNJfSVEge0QCO1sC1cw06WTSrQk+YGJZdjY94HbmEdMLeNITT8qkCzyzVCCxPSFCiAZkE73DemDp1HXlY2UQ2qGv8OhHvKXUM+yGxgWvuDHSe3pi0cH4klUlWGl7x2I9PX0xXcn4efyllXV5JZrBDMRBYbgD8++BXIFTQhJYdU5hO9iOo9JxTXlpsZXa5uE4gTTiHbGP36p54srLQPJdqyMjDpHLBH8X9cVHL1DDKGIXqq21HpPUmY9sX/wAR8GAytOrWVy8BVJlCdQk8sXtuPyxWOG5WmJ1qCoEknebQARsLnBuIBWOi9tCjmPWNpPiN4HkkebF1gxyiQe/WMHcHdQwDDUsH/pAkk+g3OIs5l3K6wp8vUQOynePQH9MOvDnBzoeqUFUBGBBYIKcwNZJ+IxYL3OxMYoFOq4ygGm8zbxXWuLpUqaXIOkO2mVNjpkAEd+kYCqZvUSxJLnd2uT983PfAZJWVVpHNEbGDMT81h0wvpoXALH+++BLS43XRw9WnTotbSE6/CmlUmoSpbmawJ/e6X3AOx98d8P4bIYvKgEiOs7Bfv7x8LdsDoFExqMRf12MjoPrh3wvI5muCaFM1brqFgFY6VDAkiTAFpm3UHAQ49kLncbwgewV26ix/P2/hRrlELqxhWJFj+8d/fvHcnsMEZow6Q5LAW0ixm3/V2xFlaGYeouXCaKgdteoDWsKJHNZTDfjbfFxThdFKajnFWouryC4T7QaVMIY1b8xUn4RvuW0GvGq82wHdU+pVqloAqFuyjb1PYX/HBFUhS3mlTqSFCsQxYHRJ35eWdUgNpSJ5oL4lnqSElA2qGkyRBnTF5LLB1aZiy9ZAr+azvMwAEMSQguFkk6QLAb4Oo6F1uH8P/wCw7O+zR9fBcuzg6tewjkJJAuIgdIP4nGzmCjAEzEEGSNwCI2IMexBEdMCvXC3IEflON1eZZDbdhYjvvb/ycI8xC9Q5rTIsRFwQNE14prFJKiqzUtgYFnK+gOogFgZ2jbmU4T5WpWBMK1zI0k9LkFRLbDqNh1GLj4WfTRKgzrDhgw5ZIAAABlwYEkR02i9kqcKp0wWIC6VOll+CJMjSSSYMCJvJjeMEa7Gi+q8bXohlZ7G6A7qi1wyqZEDrqUIQd/hG2+wA6CMCGsWkfEFgz1A5oJkfCTHt+BsFGuUJYJSrGosaagEaCYYnmJ2kXG0Xa5KnISrkGPKOpSIUSvl02DETuWu3QEETYRA3tFZOXdLTWhoPS4/r+H34YORUp60gPADADtADAWi0Tfv1OM4lk6bs51BW1tYTBBJaQSRA2F73HqcccLpPpINPY2Pyn+aWAZLeu212wQaJTH4WpT77SAeoIWhkVdSrKupWJOoS8MNLfiBtf4tpnBGVySlSADDKY2gQNyeswv3YNyfC2puSFkG8SJ6MQwkzPYWPuBjrMOKW+4MW3mW7998GXQFdOk6o4MaJJQqUAx0xtHr0/wDET64xMqXEAGfTf+4wTlmDcwgAW32WCfcER+HXHVSkrQeugWt0G4E+x7d4uMTNCGpRdTOVwgpVmeFVS7WgTA+LYWBsO18axZFc9GeOkT/XGYVzj0+eyHKFSnoKwGpQJsGtP37x+F8G0KYVmVEUhFkmk5ECYZtTSL3JBDRNgAIwNRoF50j1kD/0LnG8/wAM0maYIkxc2uOoifiklvUdsUxwAIXsOJVm0oc0jNvBAP5UFDUqlvL1XMMA0n17xM9I74MyAcj7PcTGmNcRNnI1L1vPpBxrM0AtTTqL9CBC82xN5jtc/TDnhnh9XyzVRUYsH0sA/Mu8QIghrQTIt0gzUjVJfxCgBBM+gPr/AKK54Hk2rU3dqgYi3ltMrPW97mQfUH0xYPCNMftQNUhkRHJveRaCfmaCYJvaD3xW86aOXHJFVgw53EwDs20TFumIDxt25kOnVqBUQFAPyQBZY79sSk4vGYD3XLqUK2KdnB7O02t5XVg8UavKZXBllIjoZHKQPcTPcYqGW4JmFqCl5LlyRptaLdfhAuDciJje2H+areUaQeo1WggVjSFQMAPiCarlRMEp0npIi9eDOJ0qtNaDnnAOlXGlnp/I4/e5YuCdp7HBU2jdKwdd+HkNXm2bNRABmGZIHwMTPoIPoAfrgZ88uhlWOYEAC5uLT6/TFr/xE8HamqV6bFnCyyOZLAtZlPyxITT/AAg7m9a4Tw8DLViaY+JQjFhqBBErp1TOgkxGxntJFouTdODqfbqVBmcfSPIeCI4XlWNBlXk1k3diqHl2EAy3L1gbDriyr/h9XVG0vSRiLKhexG0M0zf2HcHEngDhlOoHdxJ1MhUgmUhSsSxCgmTZQZXfHoWWARUVTIACi82C2k9TAxADus+VpMrzPiPgRlp1HZ6AqNBXUNJGli2lHJgEyQSReB748/zVHQxIBF9gAVBmGBG29+0Y+kHE2YAz0In8OuPNuJ+Ba9fNV6iPRpUmIKCGMqAokACAPY3OLhdHB12UwWO01ndeYUVdbCpyHcFjBPQEd+x/HHpX+HWVC5evVZSdXKDDGwsNMbnUwv0jpgHM/wCGVfzWCVKbU4mk7GNV/haAYOmTYEGPePQfDfBjRpKleqX0oF0pIUR8waAzEHv9cQNk3V4vEN5BZTMyqpwSjlWVnTy1dbtUqKQ1VpYhpY6Q1zIExq6Th/w/jKUhVqFEqUjCuQgVQpkxMGZDA3MGfbD5+DpZqVWGOzVe0g30lQ47A9ze5wq43xVEr+VWalrCkSrEMs6oCkLIY25dQYarasPtquDpqq74g8MUszUX9my4oTJYBoUlkhX0idIAAldMmTa8nzvj/CDlKqqaiVG0BmCTyz0MgGeveLkDHr2f41QpM6Oj1XTTqYQoN/8A+nqx3748v8SZda1XzKSaJPNqfUSe+wA+ltvUlFR7Ot1v4fihSfBdA19Ukasrkfr9STH6d8GZfK03IUyFjcHaLkkm3p2v3xPwrI01qTmNbIN0Xl1SDEsCCBNp9QfQlcKq0mkUw1IjcMdam8adUbkxFov7So3Fl0cRxikGuDbkix2+bphk0A0pTAtstomBJ5twIN73k9ZwUzuzaW+oY3JHrueot3wn16+aQLjTdfiO2+zCZO9yuxONZl3AQEMLAsYEXAJGmYYAeved4wkUy4yvMST1TaklWo5qBmWRokEqumwEkXDE3j0J7YT8T0LVMTYaVInQDEEg9J2n64uvCqiKoV9O4AF4/wCoTe8DrhJ4nztNmNCjR1ORDPqgAxzAAbwPu+l39qIW/BVeXVa4gHzMR4qpNVJbc23HX3/vvgvJ59kPK2mYkdLGZjpe/vBwnqZKqGhULEXsfqJIP1GOaFeT26mTv+AxRYRcL1rMbSrTTdce69AosHUklWAg8pmJ9flm9pmwvbFf8U50+YREHcSQVINwRa3b0g4dcIP2auAgUrDACGkXF7XJtJ3t9RPFeT1ojoxEQQJB6n2M9u5OLaQ5eapVKeGxRyiQJA6+arNPOkRPw7jqJ9Dhvl85r0DVzA2INyOxO8AYR56Q1S32Ws9yLbJq6/f64zw5U+2QxYNsL+g3MYIjKuzWrMr08tRs6noV6NRdyBb8QPwkYzEFSpBIsIJEXtewxmM8rykqhcM4kaLKoq1aephqUBoj96Nm9LHFqrZ9zrRzTrLpBBgXVtfMSI/djpfCoDzKRJYF/h0FTMQBqU6YFztMyOm+N06Pk0ndSQ0QtgwMkEyptPUREHA1GseQ7f5vqtFbEmu4WAK5qVnqNrUQ6FdZWAWYTztAgMRF+p1dTd3w7MM9J1sAF0syKZ0idALrZZPzEdLzhXwpRSpFmBZmEsxJE6plr3upxPwriOXpjSDG7SQYaJibSbW2xVU5diVbcO97SabSYt+Utp0083m+zU8oUyZGwBgQY6kwJE4fcLy9N+WnRZ1BEEhVE7iBO/sZEYzI1aNYFFCs7MBILjlXmPKx/wDt0v74a53NU8tSjpAUAASbbAfr9cMzGBCzZagIpwZ6X/ZLuJZVWDjUq6dg0jWLEFDcn2P4bYYZfj9JqSUa9DWtNEUEPpKaAAKiHTK1O8MBbpfEHiXJa6dDMUxKOs2k6WAGoXFup3P0wrygAJVgSeXSeUCdm1E9IvEja+IXFoQh5a5WSp4l5AtUirpOqnUMFwtyEraQQdRAutzFwDBwj8SVKTZgeQzMpRDVZWZlappZWYBjEgQLR8UemIXqLTOojcwQIsCCCYIgiZ5evcC+JuAUcv5jtmKoWmisV0zzM0ACIljDEwIIKiYg4PmEtWoh7qYeRY7+Sc8GohkpGnUIcalUUxpKaWlNakgQQ1Qkgn4ov19CyiuadPXpWrAJ0yRMEGJMkX7/AFPXy7htdSx0MX0n5eVx2MTe15GH2Q8R5paqqD51JgTFRYqAiF0iInobgk81+oTRxQc8h1ipSqCLq9mkSQZvcG3eOki9vz+g2UrU6hYU6iOach4hoJM3vYkj88L81k8zmIIq+TTiNIEk/vMQdwegPYHEWRo5Xhy1dVVdRhnAA1xZR9mCTEsPv9saw5xdEWTmlzjACejLQEAvp9PTT9N8dMp1AwBAiYnCngnivL5iQGNNv3aoCk30iDMG5FgfmGHhMb4ZEI3sc0w4Qg8zlwy6JIBgWBmPe2KdxzwY5JemxqCxMz5g7wZh/rft6sfEnjgZev5K0vNIALFXAKm8gqFJEC943+uKxmv8RatRigUUqVQaSwJZ6cm9TUItp7C1z6YW9rXapjuH1alPPltE7ITiBmno1oay/ZFAQHPltoUi8mVUWPMd+uG3COFFcnTfMVWpU6zRT1Ablm08xMqWEsDERFxir+GOI5I5iMxRIpnUUJLG+6hkAkzfrAi9pItdDjT8QcUKlJjQDrUUqSatJRKli8ENYnlgmbAmBgqcTK5r6DqR7YgnZLOI8OrUq7KWeozDSQQzykFggMkje+qImTAnAOcyj0f9Igj4iacKBaGHMZMAbDbpfHofiDgVHLihVy9LzWZ2lSzN5n2NVwQZN+WbDFMAzxPmhqVwR5Y03BM6SQsN03PQTgaz2U71DElAVUHqs7ajMBxN7XIJUzMwNgbEFryMWGhmVFMCmzMJmG1Egg7gkmAOlyRP1wfxumz06Zcah0MKAN7QvLI2MTt9MAZisELCn5bkW1CbN1Xm5WHSQD3wl1QklrEt2qIp1pVmenyru6g2BNwT79PXCzMVB5YMSZBQgRBDTLHUdRnmP3dbc18/m6iBXc+WGHKAI/ltEExcDtiLLOwDqyEDUNJ9IvMgW222/JdJuQGDPzb/AEia0kgASUz4bwnzGA81dTQQ0adZWYU3sW1SIMSdsV5/Da+byuV3GlxsbenrH0++arxAaNILHSYAPQ7XExGAvOuGJvIJ9diPbDjUK9RhOD1mDOXgEjSN9tYVvpNpZQDHq8Qojlnfp6d8Ls2ZOkmQpJlZAJB6CYiI9JHYHC//AIlINo2gSYaJsbev5YIy7EiHielwo9iYkz3t+oCQBZcHE4SrhnRUEE/NUTxrhlOroApIBtCqBuCJW4KyVt/L2MBZwLIBAA6gOCSDAnTAjm67Nb/1h0mXqtolQFB1FzZbdJj4rQBE9BhbWrFagkdLHcdbfib+2LzEtSBUIaW9U2p5ox8wubAQNz0xrAZzCCzb+gPuOm8YzAZPBBKBylemlNiCHqShVRqUERqYFos142N+sGcCpxcuw1IALjQN72EkXYf32wXSoPTpM0gL0R11Belp3exsIH6FcT4YVy6VQABUB1AldPKAwaOph/lt7YoRpCoCSJsk/F+INUqPqEAiApmwFo9x39MR5RBUXRpWFM6/mFtieoJnl/phSKrExqAXs3w/dsPpg+hmNKAdpgTIH9fr6YdGUL3dDI4hoEAKfhWd/Zq2tRMSpE2IIgwemNcY4h59QsZA+UTthY+Y7XEwccirNjY9jviAHVLczD87mAdrT5snWR8SZihSNJG1UiZCOAQrW5gdwYERMb4bZHNU69bWPslJAAMFVNvigSFJMC3SL4qSth9wXOBKZFOmKlckgawmlQbSJN4udp7elOAIuuZxPDUuWagbffb190XxitQ85UZwxuhp6TYnSFZW2mxtPzYgR6SQGBdWRNMkB1ZlUwYBAKmVII6HY4Izvg+s1Ja5WwPPp1aDJuy2B9wJsJHYMs3wfyqtKmrqxZCVcQZInnMTchvwxTixjQuQ51IU8ocSOm3mkK5GoSalEMfLGslJMAEdRtvE9Jk7HDIcd1UalOoOYiULMqsIMkETeRI7n1O6XjGVq5YK92ViQHaCTIO4IhgRMf8ArAlKkrAM6DTqBYCRKwR9LwbHYYKm1j4cI1st+CYw0SC0EAyJ1+deqt+e/wAQc44Pl1QAIDMtJZHqDzb35thaN8Vc8Q6NJkg6plpkfCdMiYg/phVkK8yk6SZA7TFrwb3/ACwVV4YTVCOyqCJLXJJkDmBiOt9pm/bUSGrQcRTpNsNfRMsjUIKikyagRUDM6AgjaNRENMWmSbY9K8K/4gGvUWjXRVYg/aKbSAWOpT8Igbzv0HTxuvS0uvmEohmCpB5YA2ntG/tbDatXoumigjsZl21FjpCkkmBCm3SQPXAEE3BRc2lUpnm9LHcfW4lWH/ESlSGbfyKlRqwCswIXTBAYRU1yYBWOXtfFPp5gfMNJPXdZ6Tef6YIalWzLgeW1Sq8BVVTqsABAF4Ai52EE4izfBKlFmWsCrLI0kydQIBmLAdPXocARJUo8QFMZCbiB4elvuhRXM6tUNBjb1HQ26i/THv8A4QNBMnTqqtOmtRFd21GNWmGBZrmCGt0vjxPM8BgKotVA1NJAAEwVvtBt6kH2EmaztZkp0qhIWmo0JcKN+YAm5Pf374uQLLPjzbmOFx7wV6L4u8W1FakMqw0o5qo5SSX0vTJSbNTKuTJFy0gxGFdLxhWqq4q06NwTqAZCWJALAg6ZvqMiDBnCfK8aJGXB1KadTVKgCWYgFgxBG0nsCWti1ZviKLQQJTJzC1GZnYT8rATpCxzCIA3Wb74t1wcxsuVUpFkPMQb+hQ1TKvUSmVQLTYAmF01A1mGoEaVEbWYMCYPaCllWpsrQFOsE3FxNwZ6ESL2uJIE4XZzjNOuKU09LQralk6CCQQbEkTf0+sYcZjiTzXfSyqbqpMCR8Eib6to9sYHNDHjLp0hZpBK7q5aiXbSAqcxa0skLqgreBFwOs72kVnxKyqlF0aNVMPpt8wErA6gyJ/hOC8vxCqnOW1AkltRuTsP7EWnCXOUnri7DkDECFHWW2j9cWMmaVtwFZtOu15dESllbMAQerCT7m8emN5hJjS4aw+HqYE/Sfy6YgztAqyhrT+X9/pjS1yAAFBJNiQLjYEHp9/5Y0ACF69uIFQZgZbsiMudQAMzJufyA3w+WssIGB2kE2iPULIAmfTeO9fV2gAewA7+g3Jviy5jhpWmmt1BgWsdPu06CPS+xwuQCuZx1w5DAe9P0i/2Ri8UZKVRCi1KdTnAYhWEnUG7WjteZ64Fzr9aZBgT3kTe8/wDj1wbw7NUVQqaHmVvlZmJQDpKRe3qfbG3ekrozImkk8rAqggrJYJBiQx0gzb15mQCvLZZSjydVwpI9Sf6Y1iv5zNMajlMywQsSoXWoAmwCiygbRjMN5bevz3WwYMxv7FT1+LrUY6m0oJFMC9xEluq6pEE2sfXE9DxPpo1MuxmnIamGuUYdVPVDcFT0aQbDFezVVCxbTBPyj4dtwdwCflvF79MN8hwSnUl/2hQQE5Bp1fCjXlj3IiDte4IwDmsY2TosSg4YlJ6gSqdKlgDU1BQkX1GQQRHfGql5ImJue5MmY6YNzPD0SHpm3ySSSYiROxmwPvgTiQEmJE3IaJB+hIwIIdcLu8KxTn1HB5kkW9NkvblkgXJ3xqmCbQCe/UfXHVWZBi3WOvfGIDtcX/C//jDJsuhHbgTClUncxh94VyjNXSoGhaZ+0XUQWUzI2I9p6gW2wjppeB9AMWzhtWnl0VWQuxktBi9gL9rH7p64z1nkCBus/FKoZh8h1Pwq4ZzidSpCKEakisSofnYAE7giDMbT2xUH4j5zKyELp1LIgQWXV2BI3Em3K0RNyHqU8xTGX+0poWB8xdIPTQHuQw1XEQZ07dB6uTWiFpipTLGoJWmdhoYav4ZN46GbnosRlhxkrzrBF0rz9XMECjW1FTMDYWiGbTY9Ivvb35fgrXLt5ahZPmG+w0hV6zawxM3Hrg1SFC6dAXUaltyGtTn5o5Bv1N1b8XZtQGrQSRPw2OwOm39euNLcw0AhdGnUfVNgAB0tPzxUuSqJK0xSAckKX1NqBJiVIMR6EH0xdPDHEamWaqOUjSFQu0FJWGUCbgMBAN4cdjpoeSoTdW5hcAWuL7/L7/XB+V4ojNUL0+VkARQW0q4AWQdUbiSf4tsMc1ztCttfDZixswL/AGVufI+bSRPLoFKTMUPl6tJYksGcsZF+trA7icRZvii0sucqBrJBdCNGgAySCwI1bG8WBG/RMG8uiCVOqobjblQ7AkQ0EyW6THTHLUywdirAQQkiCV1TfeCNuu/pjOA5p7TpXFxVLlPLQZj5op+AZp8opQEquoNIMGfhYgC91JWex+4PxBmBURWmdTbGJAiCT15u89IxsVYIlSLA3hgQCCCCQdzMxEXB3bBAzx1nyjokDoRFySBpuBcCRsBiPeMwd0SHPJMlDcFyVSRV1mlSmNZ2J2KgGzHp1jBqZYVRqLFFOsoa3lipAjSCFAsbEdOZoNjifiGcBaympBiACF2AkTJE2jffEmVzNKTrpBS+kM0rYzYmVlrHuI3hoxOYc2irMp+ABoelSJh1YQ2kqwMoQH3+Ei9hPvjWc4YaTEMjU6nXcah1B7g9/qNsQ5nPGkujL1JOttNSDzw2gSGG3LYERzCNpwXk+P5qsD5mYexgUiBpNgZgg29N+2Ae2LkkQpOy4bLg0KdZPiBipJkkz8Rm5JM7z0x2XFZkAjy0mTDCY5Xkaj+6dox3QyegOz6grLdAYB6hoa1o7XjrfAqE06WpGYEl4JCbNIEmDvJNh83TfCWxr83RgDKTN/5n7Lh2pMyspfTvpfTEi8LvIsNxjunSpMEgmlUhjULfATPKATOiZN2IA0iCJsNlMwaZ8suUH706qZ229Y3P0MRg6vSACsQQGBUPTMBjGpZE2FrqLGRcQQYX9qCEI6pfn+CvmDTpID5ialG1zqLHteT3OK2tBp0ncmNIBN5jbqfpj0HJ5g08xTYVATJK03J2USQrGQpA9QLAbWwm4glOnWFVabSW1yCbXnlEGTPW0bjDWPJAErZR4hWpNDWGyhyvCWo61fUpYAERDCP1n6ehw04bwopT56itN9MQQDtaLWvjY8TvpC5wLVUAwWGmqD0GtZg+jA+sb4R8P4lUqVdKmFuJ+KwlrAxJ/oMLdTcZvKRXqurPL6huUxq0DTmNMBhuhaQQb9AB0gm9+18zWXLaAArLAJPwtpIPKCzWt3Ei4kG+D/JhDDEh7kXkkWA32sYERJPfAOWVKjaKr6UES5BJ0k7AAEkz+UG2GMcYjdAHxYJTWy2Uk834N+gI/HGYsP7Bkvlll6FmaSOhMCMZjQmc9/U+5Xky0yxAFycPzl3Zh5xUnsgQR0iFUX9sHjJKGmkihAsKVu0n94xGrfacRVSKX+pYzFwZnsBvin1nGzUgumwUyItBNTsfJZuZQeaYgOg2kT1ib3tBXZxV16abioh5qbCZ0n5SCJDDaPTBmfr5ZlRRVIeCGPlnQQCWUSVDzJA6jlHpgIJpKxJXZT32BN9o2uMG1nZkrbRpOYwVmugj5+y4OVYaSADNvrEke+Jm4fVDFdDalMMIMg3EH1sfuxLl86AQrLTKzqO5Nh3JJ6AGN8WHM+KDTcPQo01Js61GLFj1qCGt8MQZgR3spxdstLeL1Q2IHmliUKdLQASahs0hlIJtCbXgwJmT0AkYcU2kac1olVQo+hg5FxpfSVJcRBmQPW0JvEfE3eorFaYlY5FgGYJmSZ/L78cI51h3ZtNRTUJHNJllCkSOaQZ7WwAJLZK5lXEPquzPMlWDM8TYohpqqoVJBKwxUHyynNMKNJFh9ey2vmQ4pFidYe/aIMx2+XvMXi0iVM4AQQqkFYGonUtzFxG1oBtdrbYaplFreUadRE0kCsHYiTfQRIgkieWdxbAFoKW0klBcQ4KMu6gIdR6qSVEH4ZBhhI2jtvvjrN8DSnRCurgpzMJAV1ILAJaVM21SdpjE/GswTVnzAWECVblOmwBWIAi1vpfdr4hzdJ8nTdHGoXemGAcLD3tIVbEAxbtg87pGUrS97XNa2nM7+fUft6KvcNyFNKZIB1xqJaLfwzHTGKWJjQpLCBKiLAgdLAETbBuQzyPRUSA7BZXY3GqR1KmCQe3XeJqHDqpkMNKqzSzQABMbk32i1uvXCS+oCSUg1Kju8TZQ1K7KSQ0yQRZQFKk6GAuQdpv+QwmPFnpVSwA//ImokGxOrmZm1GRck9OkYsmYr0KWwNZ9tK2WeksehsJE9MIeK8POtqqGarkMgHKNMWKXJfSFkmwEH2DaDi8HMLeytkk30XTt5pp1aautO8oRIJNrXiPzxJnaZRvhIYCCNvvH3YjpZJxlubNMpRRCS4tvaBpIHqb/AFwzyuYXNKTMOhAJJBLL0YkASdgbdsEZFxohde/RLcjm2IamWYSZsTpPQyJjpjYYirTC86qwFpNhGsAmSBuLe+GvBcmKiFip5ZC6hsBAFz+R/XE9VErJXqxTpmk4Qqq6UG4mJiSEEn6dMXYyghQ5uuyi1PXUaKnMCSLmCYMFrA233ttgHzylRKxLMdLFgFKx0Ik780AxYTa0YgyearBjEjS/mIYBULIgMvw6bxzDtfEnEl88mo1UNXchWU8sWITTIAK8t9IMT9cUKQgookWRf/G1qqfNSXIBpzGlD1II0mQJgX3M2xnnfZNT3YNt2E6TNrAGN++FTVz5ehmH2amTpN2klFJEmSSACYFuwJJZz7VFLPUMDRp5lBUAc2lSQWuoML1M9cCaYRDoVyaPrzm3tBHf6/cMMcrVqKi0nKgEECY2JLAg2uIH0YdxgRaqHWxeTaFLcxn1vJ7i8dT3KpZhqvlUyFZwXK0yDDSFgCzQTp0yQdh3wAzIZuh2RGJ8yZ6NEkETaZHKev07YLztOppNMwxp7qGUkKVENpA1MPW8bWOAlClyCxkX5VYlhOy7XFgSYj1mzQ1xlitQCkViACAzNMa1kgm2kWsBqBsSMWAdCrEiyQ01bZlBWIII2Hp64jy1dKbqNTQplRFyffoCJnfoLxh/m8+oEsjqjXTUUYMJ3BDSv3elsJ6vDkdmqJUChV1QwuQbFR/ECf8A7CJxGOk5SI/b3V0mOc8MaJJVh4nxdDHlNrICT2DEAkEzcgkgxsQQcKc1mGR5IWLGE3jebdb3kYU0K+ljYiB6wZNzJ98R+cJ5dwD8I9YBP3/jhmQahelH/H2hl6l/pP4Tb9nb5VBXpcD8IxmFYzj43i/RI/QK/wD6b9fwnGXdhQVlmkW6gyvxHU7SCAw29IvOwgzKU6ocU6z1gASaZpsrKQfmDXXSREib4R8Wz9WGo6x5ZK1NKjclV1QZ2DW2glJttgLKBQAYOoMGEC9ugnlH1wfKGpXny2LFMsrlFaU8sCrqJDszXHKppBSdHzEk7/TEdevqcnlCiyKbaQNvSfXENOuAQ1wwue4JFjPcG89xgx6K+WH0lz102Ab5C3LYE8umbnttiXNiq7RsuqoksWVRYQqgC4IBNhvEkkmScR1jTUkK8gxBaxmBKx3B7biDjSViSOUS3qdzHp+WImZGIMGAQRf0ifqfyGA8wouqlN3YsxsLXIkAbW7/ANcG0mQqqKjFgTcTcG4EEmNzgWjn01Q1N9ImY3kbAi0CdzNvXB3AeO+RX8xaSOQCVV5g/wBbSfp9cTK7fRVC3mssKZ+0psrQCFIuR3HSPr0x1kihDEK7qoNUiBZVUiSZ6c9v4j3wV5z5uo1UiS24AnSByjaNh2ifriYcVFAVaS6T5tNqZQ9LG7GeU3NuxP1CxsnUKTqr8jBJR+ROXqMFqolJSuoFgtxb4R3Ia3se2AvEeaDJ5GW+zp7wRzkwL3AIEdheIwgNY6uaZAAH0tghOIsrKViR+8oYE+xlT9R+mBp0w35K9B+gvNJrmOh24Ku3AFFHKeXUdnaQUB+JiRq5R1Ik7bCMLq9P9mIr5mUaoSKatr0WAsYHMoBuQDc364BzXEKteijatCqyqIJgFQYuSSLEx0A2FsB5eqKiVHrszqhKU2WozXJkk6iQLRtAuNurBTbJcuBUpGm8sdqERkKFHM060IFdRqkbagTqWDMHSJ3g9OmN8LpqplwWqLBVksyrstOTIVd9xO/rPXCa9So0BXGoFVRSD8QKtEi1uvoO2D+Jqcu1UK1NmYKYAjS37kn4jBufT1wMkgwli8wgOIcQbQSaQUbQ0NINj0++0Y58H0EqtXWosQojRYiz6rggnYH6e2F9WlVcFqgMjrv9McZUVaWorph1Kk3B0m8AyAJHX7sRgGXKDdFLQICsvDKuoVaKt5bM9iyiGO3ITZWJGxHt2wizCmlUdSLGQ9yJKywNxdlInuPwwbw3NIyimEMwTqUkwdtLhiQQVVfQGQBfHK5pmLLmaTVH8s6XVJZSIKq8bgiwnaRsMW0ZTAVFhiUPwjh75k1F86lRRB9rVqPBmYQhQdTbAdrmSbDEmZfL03ZHepURQeekADVbuCRypHS59YxAmSVVc1i1NiRysIbYRym/zT92ALSWMBAJve3T6k/niz0Qtfl2W62cRyTSpimrLpNhqIm+q1ja8Rt744XL2JAmN9resTt64Dq5tmNiZ6XM3v73J/HGG41SQ17g/SN7jDImyom90Zli2swASswD80QIURc3kd4wx4wwYK6kBlYK9mHlt1Hdepg9QexwP4azlFFrVMxlxWCKo0GCQSRcKwI6XJuBtOHPCMhkuoq1GC0w4oFjRny1YS4j/mdyDO5BnBcsRJVwg855qaYXVB1chJ1CI5RsQehv6bnHD5oVUJelo0kQIcALYACSSx/E6pxaKeayamD5qw1ggZhTvYFrkSPrJPQDAeer5TWWArBnJVyriyCrBLM0RKiQF6MbG0rDJ3CmWVTs7mCVAkWJAg6uUwRcWn6/liXJZYaIbUAZJKySABJMdQBP3nbDutlMlSoKzUqkimTTVXtUbU5SSSSoIibW1bWxiZrh/wBnpFZXKraqCYW/nooEDUw5BMgmNgSQzlDZOpZqdQOaYIVcq5jUD1m30kGfw/HEdQWgW69ZJ6X/AExYaTcLV/tFr6hr1BSQBeUjvy2v3kxit62USJYC07A+vpPb1xC2F7OjixXBJB84UuNY4D/xKPTGYXlC281G8KUfsxt0bCzK/C46SP8AdjMZgtyvm+xWqPze2Da4/wBL/wCNj9fNqCfuxmMxHKuqFy7fH/N+hxH4fPKfc/kcZjME/uO9EY3TPMINGw3B/G2I+AGTWB2BMfen9T9574zGYVT/AKblY7hRWVqFctVKkg2uDHVRhSDcY1jMQaLq8G/uPT8I7KLNRQbgt1wdx2kqsNIAsuwA743jMXsvZdPNH+HaKtSfUoP2tEXANjq1D2PXvjXHaKgEBQAKgAAAgC9gO3pjMZhTu8F4rjf9470/xCO8MsQmYIsZcT1jUqxPaLe2EWfqHeTOrvjMZixuue3ulX00l/Y6JgSYkwL8qYoWetoA2O46Hl6jGYzC6HeKlL+oFDmjpZ9NoI2tgvJsYP8AMn474zGYY5DU38yrR4vQTQsL02J9Tqe57nFQoKCKYIkFlkdDfr33/HGYzFjVQd4KXj1BVnSoX2AHftiu5jYY3jMNajxHfTnIqAtgBIAPqBsPbHb52ooIWo6i5gMRewnfGYzC3alW1ayeaeo48x2e/wAzE/vd8E8VqlqXMS0JIkzBAkET1m+MxmLb3lVbVVXhw+L/AORf+/DOsZRQdgZHodSXHrjWMw93fVN76H40oFawjkQ2/lGBqDEbGMaxmI5emwXcaoa9VtRufvOMxmMwwaIHk5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108" name="Picture 12" descr="http://www.mooseyscountrygarden.com/botanical-gardens/garden-ro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8640"/>
            <a:ext cx="5354960" cy="3828797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4860032" y="418034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7.</a:t>
            </a:r>
            <a:endParaRPr lang="da-DK" dirty="0" smtClean="0"/>
          </a:p>
          <a:p>
            <a:r>
              <a:rPr lang="da-DK" dirty="0" smtClean="0"/>
              <a:t>Den røde </a:t>
            </a:r>
            <a:r>
              <a:rPr lang="da-DK" dirty="0" smtClean="0"/>
              <a:t>rose,</a:t>
            </a:r>
          </a:p>
          <a:p>
            <a:r>
              <a:rPr lang="da-DK" dirty="0" smtClean="0"/>
              <a:t>den </a:t>
            </a:r>
            <a:r>
              <a:rPr lang="da-DK" dirty="0" smtClean="0"/>
              <a:t>røde rose</a:t>
            </a:r>
          </a:p>
          <a:p>
            <a:r>
              <a:rPr lang="en-US" i="1" dirty="0" smtClean="0"/>
              <a:t>Bella ciao, </a:t>
            </a:r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</a:t>
            </a:r>
          </a:p>
          <a:p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 ciao, ciao,</a:t>
            </a:r>
            <a:endParaRPr lang="da-DK" dirty="0" smtClean="0"/>
          </a:p>
          <a:p>
            <a:r>
              <a:rPr lang="da-DK" dirty="0" smtClean="0"/>
              <a:t>Den røde </a:t>
            </a:r>
            <a:r>
              <a:rPr lang="da-DK" dirty="0" smtClean="0"/>
              <a:t>rose,</a:t>
            </a:r>
          </a:p>
          <a:p>
            <a:r>
              <a:rPr lang="da-DK" dirty="0" smtClean="0"/>
              <a:t>den </a:t>
            </a:r>
            <a:r>
              <a:rPr lang="da-DK" dirty="0" smtClean="0"/>
              <a:t>røde rose</a:t>
            </a:r>
          </a:p>
          <a:p>
            <a:r>
              <a:rPr lang="da-DK" dirty="0" smtClean="0"/>
              <a:t>i min have springer ud</a:t>
            </a:r>
            <a:endParaRPr lang="da-DK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8 af 8</a:t>
            </a:r>
            <a:endParaRPr lang="da-DK" dirty="0"/>
          </a:p>
        </p:txBody>
      </p:sp>
      <p:pic>
        <p:nvPicPr>
          <p:cNvPr id="5" name="Picture 10" descr="http://www.familiejournal.dk/~/media/websites/FamilieJournalen.dk/Website/Artikler/Have/2009%20Uge%2020%20til%2040/25_09rose%20og%20rose%20kopi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896544" cy="3381591"/>
          </a:xfrm>
          <a:prstGeom prst="rect">
            <a:avLst/>
          </a:prstGeom>
          <a:noFill/>
        </p:spPr>
      </p:pic>
      <p:pic>
        <p:nvPicPr>
          <p:cNvPr id="6146" name="Picture 2" descr="http://www.thetimes.co.uk/tto/multimedia/archive/00382/121655813_rose_38274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40939"/>
            <a:ext cx="4320480" cy="2877998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/>
        </p:nvSpPr>
        <p:spPr>
          <a:xfrm>
            <a:off x="4860032" y="4180344"/>
            <a:ext cx="36724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8.</a:t>
            </a:r>
            <a:endParaRPr lang="da-DK" dirty="0" smtClean="0"/>
          </a:p>
          <a:p>
            <a:r>
              <a:rPr lang="da-DK" dirty="0" smtClean="0"/>
              <a:t>Og alle </a:t>
            </a:r>
            <a:r>
              <a:rPr lang="da-DK" dirty="0" err="1" smtClean="0"/>
              <a:t>men'sker</a:t>
            </a:r>
            <a:r>
              <a:rPr lang="da-DK" dirty="0" smtClean="0"/>
              <a:t>,</a:t>
            </a:r>
          </a:p>
          <a:p>
            <a:r>
              <a:rPr lang="da-DK" dirty="0" smtClean="0"/>
              <a:t>som </a:t>
            </a:r>
            <a:r>
              <a:rPr lang="da-DK" dirty="0" smtClean="0"/>
              <a:t>går forbi den</a:t>
            </a:r>
          </a:p>
          <a:p>
            <a:r>
              <a:rPr lang="en-US" i="1" dirty="0" smtClean="0"/>
              <a:t>Bella ciao, </a:t>
            </a:r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</a:t>
            </a:r>
          </a:p>
          <a:p>
            <a:r>
              <a:rPr lang="en-US" i="1" dirty="0" err="1" smtClean="0"/>
              <a:t>bella</a:t>
            </a:r>
            <a:r>
              <a:rPr lang="en-US" i="1" dirty="0" smtClean="0"/>
              <a:t> </a:t>
            </a:r>
            <a:r>
              <a:rPr lang="en-US" i="1" dirty="0" smtClean="0"/>
              <a:t>ciao, ciao, ciao,</a:t>
            </a:r>
            <a:endParaRPr lang="da-DK" dirty="0" smtClean="0"/>
          </a:p>
          <a:p>
            <a:r>
              <a:rPr lang="da-DK" dirty="0" smtClean="0"/>
              <a:t>Ja alle </a:t>
            </a:r>
            <a:r>
              <a:rPr lang="da-DK" dirty="0" err="1" smtClean="0"/>
              <a:t>men'sker</a:t>
            </a:r>
            <a:r>
              <a:rPr lang="da-DK" smtClean="0"/>
              <a:t>,</a:t>
            </a:r>
          </a:p>
          <a:p>
            <a:r>
              <a:rPr lang="da-DK" smtClean="0"/>
              <a:t>som </a:t>
            </a:r>
            <a:r>
              <a:rPr lang="da-DK" dirty="0" smtClean="0"/>
              <a:t>går forbi den</a:t>
            </a:r>
          </a:p>
          <a:p>
            <a:r>
              <a:rPr lang="da-DK" dirty="0" smtClean="0"/>
              <a:t>siger sikke en dejlig blomst</a:t>
            </a: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318</Words>
  <Application>Microsoft Office PowerPoint</Application>
  <PresentationFormat>Skærmshow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Bella Ciao Tekst: Italiensk traditionel Musik: Bjarne Jes Hansen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Windows User</cp:lastModifiedBy>
  <cp:revision>28</cp:revision>
  <dcterms:created xsi:type="dcterms:W3CDTF">2013-06-21T20:25:00Z</dcterms:created>
  <dcterms:modified xsi:type="dcterms:W3CDTF">2023-02-21T18:56:40Z</dcterms:modified>
</cp:coreProperties>
</file>